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1" r:id="rId3"/>
    <p:sldId id="259" r:id="rId4"/>
    <p:sldId id="260" r:id="rId5"/>
    <p:sldId id="261" r:id="rId6"/>
    <p:sldId id="262" r:id="rId7"/>
    <p:sldId id="263" r:id="rId8"/>
    <p:sldId id="269" r:id="rId9"/>
    <p:sldId id="257" r:id="rId10"/>
    <p:sldId id="268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A38"/>
    <a:srgbClr val="000000"/>
    <a:srgbClr val="C22751"/>
    <a:srgbClr val="F1EDE9"/>
    <a:srgbClr val="3B3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40" autoAdjust="0"/>
    <p:restoredTop sz="93814" autoAdjust="0"/>
  </p:normalViewPr>
  <p:slideViewPr>
    <p:cSldViewPr snapToGrid="0" showGuides="1">
      <p:cViewPr varScale="1">
        <p:scale>
          <a:sx n="70" d="100"/>
          <a:sy n="70" d="100"/>
        </p:scale>
        <p:origin x="65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A770EB-78A4-4E5B-A7EF-CE3A4715E02B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A8D78-93D6-4E8B-B273-A8B44F2622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8778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02D99D-0FAD-6685-2847-95219F2D4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3D130CD-3BCB-C5A5-876E-09FC803EB6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5D8169-ECB3-5648-FE6E-4835F8428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E8297-35C7-488B-9C9A-F74A4134695D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F49A1D0-BD4A-16E9-ED62-D2E4F1D0C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AD7E96-2911-0B8B-CE99-BB83FAEC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683E1-E228-4218-890C-A59A3DD4D1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942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96F92B-039E-3ADE-E785-94EC56503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1622B2A-7D80-CA80-5910-D86E29EC9A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4D0EEF6-324D-6AE6-444B-A0D1B439C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E8297-35C7-488B-9C9A-F74A4134695D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31C497-6408-41E8-CAE4-30B01B4CA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AC7934-883F-DCCD-E7DB-2882DAD34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683E1-E228-4218-890C-A59A3DD4D1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4347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6D58E38-50D7-20E0-4552-18A0781850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276682A-D275-05B8-39BC-160C1A3DE7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A12879-F474-44FA-90E5-D0D26F625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E8297-35C7-488B-9C9A-F74A4134695D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F895F6-F4AE-837A-BE72-A3EE3676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69AC034-6987-A901-6D75-A16BFEAFD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683E1-E228-4218-890C-A59A3DD4D1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0348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41965A-39B0-ECF8-856A-CDB36B3CD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F8956-71E3-FBDE-D3D1-A2B352BD7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E3C629-2974-0C42-1CEC-72121691D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E8297-35C7-488B-9C9A-F74A4134695D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09985E-6144-7F54-B716-621CB5F07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00B794-7370-8440-642C-072C26B8A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683E1-E228-4218-890C-A59A3DD4D1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153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6E14E1-0F49-ED9E-E6D0-EAA0FF135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893811-74C4-553D-63E6-E8E59D130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007251-938A-73E7-911B-B445CF7E7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E8297-35C7-488B-9C9A-F74A4134695D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A61A91-8112-1374-B574-3A7D04677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F9C621-A642-200B-2C38-F4C3AE7A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683E1-E228-4218-890C-A59A3DD4D1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153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2F4659-88A0-EF52-1340-855F26D2E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D2EA26-8EB1-25D7-1709-46539185D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32516A5-A8F3-9F6F-7428-F9965FE3D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E9F2253-D60D-369F-C33E-D8DDF4D0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E8297-35C7-488B-9C9A-F74A4134695D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A9489F-B315-914A-E786-8E510796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00A5E73-5042-7435-4A6F-1F5001D0E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683E1-E228-4218-890C-A59A3DD4D1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0695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88F286-4AF2-D9A6-F57A-65E7A346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9847F06-0363-443C-BC6C-B67825F62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AF222D-2EE5-14A9-6706-9EFA05E44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6633875-E75A-7169-C47E-16AE8DCBB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8B303F3-D2D5-CAD0-1EE9-FE33A5EEF6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CA398B0-1FC2-46B3-7657-C1584ECEF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E8297-35C7-488B-9C9A-F74A4134695D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04685CA-20DB-40EC-8C20-1B280F531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C670686-D934-A2EE-EB1A-27B5F932E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683E1-E228-4218-890C-A59A3DD4D1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267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D4CB8C-69E5-6B43-5AAD-07EC13908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DB9908C-BC87-B437-3BD2-0535C66FE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E8297-35C7-488B-9C9A-F74A4134695D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94685D-CBF9-6438-1046-258BE8930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4C582A5-3590-7DF3-F1E3-06B79514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683E1-E228-4218-890C-A59A3DD4D1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766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536BD54-AA01-6683-35CB-8FE9C7569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E8297-35C7-488B-9C9A-F74A4134695D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F265264-F569-4B35-BA9B-B5AEA387E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CC2C71E-8D59-D05E-27A3-AED6767D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683E1-E228-4218-890C-A59A3DD4D1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8203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6C3AA2-AC27-E337-6720-E4063D7BD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2C89C1-9BBF-D6FC-3644-BA09F72F9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875D46D-79E2-F493-C667-3A38D8811A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38DE12-7B4A-C5C8-6C14-7ECD01C8B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E8297-35C7-488B-9C9A-F74A4134695D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97800DF-8DE8-B264-9698-4B7F33F41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F9F214A-A1D4-8290-6422-41D87AB10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683E1-E228-4218-890C-A59A3DD4D1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40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1F11D5-7F50-8839-C806-E339DA524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2C9675A-AE8E-0F61-606E-222CB1AE37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9737C2E-4F42-26C1-0E95-C526796DC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EC1E6E8-5996-0F65-B151-05F119C31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E8297-35C7-488B-9C9A-F74A4134695D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F8EA3E-27C4-AD98-9387-055AE3CA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D305325-F6B2-5B42-F11F-FDF6B325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683E1-E228-4218-890C-A59A3DD4D1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9711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A7A2BD2-AF9B-43AD-49D3-5F1A40843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5F36B78-093B-B326-80CC-67CA1D8F6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7698365-90D2-19EF-D9C9-397CB075C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E8297-35C7-488B-9C9A-F74A4134695D}" type="datetimeFigureOut">
              <a:rPr lang="it-IT" smtClean="0"/>
              <a:t>30/03/2023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6E17E0-F506-1ED0-509A-CEAF905EF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BB88C0-2784-002E-C34C-EA63733FF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683E1-E228-4218-890C-A59A3DD4D1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9351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12" Type="http://schemas.microsoft.com/office/2007/relationships/hdphoto" Target="../media/hdphoto4.wdp"/><Relationship Id="rId17" Type="http://schemas.openxmlformats.org/officeDocument/2006/relationships/image" Target="../media/image21.svg"/><Relationship Id="rId2" Type="http://schemas.openxmlformats.org/officeDocument/2006/relationships/image" Target="../media/image22.gif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5.gif"/><Relationship Id="rId10" Type="http://schemas.microsoft.com/office/2007/relationships/hdphoto" Target="../media/hdphoto3.wdp"/><Relationship Id="rId4" Type="http://schemas.openxmlformats.org/officeDocument/2006/relationships/image" Target="../media/image24.svg"/><Relationship Id="rId9" Type="http://schemas.openxmlformats.org/officeDocument/2006/relationships/image" Target="../media/image18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11" Type="http://schemas.openxmlformats.org/officeDocument/2006/relationships/image" Target="../media/image5.gi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gif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gi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video" Target="NULL" TargetMode="External"/><Relationship Id="rId7" Type="http://schemas.openxmlformats.org/officeDocument/2006/relationships/image" Target="../media/image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.gif"/><Relationship Id="rId4" Type="http://schemas.microsoft.com/office/2007/relationships/media" Target="../media/media4.mp4"/><Relationship Id="rId9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video" Target="NULL" TargetMode="External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0.gif"/><Relationship Id="rId5" Type="http://schemas.microsoft.com/office/2007/relationships/media" Target="../media/media5.webm"/><Relationship Id="rId10" Type="http://schemas.openxmlformats.org/officeDocument/2006/relationships/image" Target="../media/image5.gif"/><Relationship Id="rId4" Type="http://schemas.microsoft.com/office/2007/relationships/media" Target="../media/media4.mp4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18" Type="http://schemas.openxmlformats.org/officeDocument/2006/relationships/image" Target="../media/image3.png"/><Relationship Id="rId3" Type="http://schemas.microsoft.com/office/2007/relationships/media" Target="../media/media4.mp4"/><Relationship Id="rId7" Type="http://schemas.openxmlformats.org/officeDocument/2006/relationships/image" Target="../media/image5.gif"/><Relationship Id="rId12" Type="http://schemas.microsoft.com/office/2007/relationships/hdphoto" Target="../media/hdphoto2.wdp"/><Relationship Id="rId17" Type="http://schemas.openxmlformats.org/officeDocument/2006/relationships/image" Target="../media/image20.png"/><Relationship Id="rId2" Type="http://schemas.microsoft.com/office/2007/relationships/media" Target="../media/media5.webm"/><Relationship Id="rId16" Type="http://schemas.microsoft.com/office/2007/relationships/hdphoto" Target="../media/hdphoto4.wdp"/><Relationship Id="rId20" Type="http://schemas.openxmlformats.org/officeDocument/2006/relationships/image" Target="../media/image14.png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19.png"/><Relationship Id="rId10" Type="http://schemas.microsoft.com/office/2007/relationships/hdphoto" Target="../media/hdphoto1.wdp"/><Relationship Id="rId19" Type="http://schemas.openxmlformats.org/officeDocument/2006/relationships/image" Target="../media/image21.sv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Relationship Id="rId1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.png"/><Relationship Id="rId1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microsoft.com/office/2007/relationships/hdphoto" Target="../media/hdphoto2.wdp"/><Relationship Id="rId12" Type="http://schemas.openxmlformats.org/officeDocument/2006/relationships/image" Target="../media/image20.png"/><Relationship Id="rId17" Type="http://schemas.openxmlformats.org/officeDocument/2006/relationships/image" Target="../media/image5.gif"/><Relationship Id="rId2" Type="http://schemas.microsoft.com/office/2007/relationships/media" Target="../media/media5.webm"/><Relationship Id="rId16" Type="http://schemas.openxmlformats.org/officeDocument/2006/relationships/image" Target="../media/image9.png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microsoft.com/office/2007/relationships/hdphoto" Target="../media/hdphoto3.wdp"/><Relationship Id="rId1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ttangolo 40">
            <a:extLst>
              <a:ext uri="{FF2B5EF4-FFF2-40B4-BE49-F238E27FC236}">
                <a16:creationId xmlns:a16="http://schemas.microsoft.com/office/drawing/2014/main" id="{B4384AE5-2119-CE82-BB8C-3EFFFA86CD5F}"/>
              </a:ext>
            </a:extLst>
          </p:cNvPr>
          <p:cNvSpPr/>
          <p:nvPr/>
        </p:nvSpPr>
        <p:spPr>
          <a:xfrm>
            <a:off x="0" y="-1"/>
            <a:ext cx="12192000" cy="6857999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B8D94316-27AD-B5B7-4BD0-AA7CDD9F1355}"/>
              </a:ext>
            </a:extLst>
          </p:cNvPr>
          <p:cNvSpPr/>
          <p:nvPr/>
        </p:nvSpPr>
        <p:spPr>
          <a:xfrm>
            <a:off x="0" y="5919017"/>
            <a:ext cx="12192000" cy="9389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3" name="Elemento grafico 42">
            <a:extLst>
              <a:ext uri="{FF2B5EF4-FFF2-40B4-BE49-F238E27FC236}">
                <a16:creationId xmlns:a16="http://schemas.microsoft.com/office/drawing/2014/main" id="{680F1AE8-6EE0-2DC3-34F3-4827F0961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2304765"/>
            <a:ext cx="10905066" cy="2248467"/>
          </a:xfrm>
          <a:prstGeom prst="rect">
            <a:avLst/>
          </a:prstGeom>
          <a:ln>
            <a:noFill/>
          </a:ln>
        </p:spPr>
      </p:pic>
      <p:pic>
        <p:nvPicPr>
          <p:cNvPr id="44" name="Elemento grafico 43">
            <a:extLst>
              <a:ext uri="{FF2B5EF4-FFF2-40B4-BE49-F238E27FC236}">
                <a16:creationId xmlns:a16="http://schemas.microsoft.com/office/drawing/2014/main" id="{209BA475-EF52-5A78-A30E-A4B3F9737B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467" y="6226614"/>
            <a:ext cx="1905000" cy="342900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DAF6032-66E0-DF58-D2EF-E88C5C580FED}"/>
              </a:ext>
            </a:extLst>
          </p:cNvPr>
          <p:cNvSpPr txBox="1"/>
          <p:nvPr/>
        </p:nvSpPr>
        <p:spPr>
          <a:xfrm>
            <a:off x="7043331" y="6226614"/>
            <a:ext cx="462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Graduation Day – 31 Marzo 2023</a:t>
            </a:r>
          </a:p>
        </p:txBody>
      </p:sp>
      <p:pic>
        <p:nvPicPr>
          <p:cNvPr id="46" name="Immagine 45">
            <a:extLst>
              <a:ext uri="{FF2B5EF4-FFF2-40B4-BE49-F238E27FC236}">
                <a16:creationId xmlns:a16="http://schemas.microsoft.com/office/drawing/2014/main" id="{C4335A86-0B1D-15A1-68F4-CDFBA51C2E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458" y="4912447"/>
            <a:ext cx="657084" cy="1314167"/>
          </a:xfrm>
          <a:prstGeom prst="rect">
            <a:avLst/>
          </a:prstGeom>
          <a:effectLst>
            <a:outerShdw dist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1255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2"/>
            </a:gs>
            <a:gs pos="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0E865F17-B14D-E971-82A1-A6E1F774082C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E268D53-DACF-06D9-222F-D80B1211D8D3}"/>
              </a:ext>
            </a:extLst>
          </p:cNvPr>
          <p:cNvSpPr/>
          <p:nvPr/>
        </p:nvSpPr>
        <p:spPr>
          <a:xfrm>
            <a:off x="0" y="5919018"/>
            <a:ext cx="12192000" cy="9389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4E2CC84-4E58-99B8-9881-0B5B3F53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it-IT" sz="9600"/>
              <a:t>Thanks &lt;3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DB3EB2F-055C-A272-4727-C84748255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095" y="4564746"/>
            <a:ext cx="887810" cy="1775619"/>
          </a:xfrm>
          <a:prstGeom prst="rect">
            <a:avLst/>
          </a:prstGeom>
          <a:effectLst>
            <a:reflection blurRad="6350" stA="52000" endA="300" endPos="25000" dir="5400000" sy="-100000" algn="bl" rotWithShape="0"/>
          </a:effectLst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0F64009C-27A3-466D-A2C9-9A495BE09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881" y="6217058"/>
            <a:ext cx="1905000" cy="342900"/>
          </a:xfrm>
          <a:prstGeom prst="rect">
            <a:avLst/>
          </a:prstGeom>
        </p:spPr>
      </p:pic>
      <p:sp>
        <p:nvSpPr>
          <p:cNvPr id="51" name="red">
            <a:extLst>
              <a:ext uri="{FF2B5EF4-FFF2-40B4-BE49-F238E27FC236}">
                <a16:creationId xmlns:a16="http://schemas.microsoft.com/office/drawing/2014/main" id="{A0FA0B4C-073A-2E83-A5C9-1419AD8816B0}"/>
              </a:ext>
            </a:extLst>
          </p:cNvPr>
          <p:cNvSpPr/>
          <p:nvPr/>
        </p:nvSpPr>
        <p:spPr>
          <a:xfrm>
            <a:off x="1212846" y="-5587148"/>
            <a:ext cx="2340000" cy="271308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98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blue">
            <a:extLst>
              <a:ext uri="{FF2B5EF4-FFF2-40B4-BE49-F238E27FC236}">
                <a16:creationId xmlns:a16="http://schemas.microsoft.com/office/drawing/2014/main" id="{F32CF239-30E9-8953-73FB-2A23FB48D299}"/>
              </a:ext>
            </a:extLst>
          </p:cNvPr>
          <p:cNvSpPr/>
          <p:nvPr/>
        </p:nvSpPr>
        <p:spPr>
          <a:xfrm>
            <a:off x="3689349" y="-5587148"/>
            <a:ext cx="2340000" cy="2713089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98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yellow">
            <a:extLst>
              <a:ext uri="{FF2B5EF4-FFF2-40B4-BE49-F238E27FC236}">
                <a16:creationId xmlns:a16="http://schemas.microsoft.com/office/drawing/2014/main" id="{DFC06043-4D26-39E8-DA06-94DC99237970}"/>
              </a:ext>
            </a:extLst>
          </p:cNvPr>
          <p:cNvSpPr/>
          <p:nvPr/>
        </p:nvSpPr>
        <p:spPr>
          <a:xfrm>
            <a:off x="6165852" y="-5587148"/>
            <a:ext cx="2340000" cy="271308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98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white">
            <a:extLst>
              <a:ext uri="{FF2B5EF4-FFF2-40B4-BE49-F238E27FC236}">
                <a16:creationId xmlns:a16="http://schemas.microsoft.com/office/drawing/2014/main" id="{B27370A0-9FC8-0318-C89D-686B9467EBB5}"/>
              </a:ext>
            </a:extLst>
          </p:cNvPr>
          <p:cNvSpPr/>
          <p:nvPr/>
        </p:nvSpPr>
        <p:spPr>
          <a:xfrm>
            <a:off x="8642353" y="-5587148"/>
            <a:ext cx="2340000" cy="271308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98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5" name="alex" descr="Immagine che contiene persona, uomo, maglietta, posando&#10;&#10;Descrizione generata automaticamente">
            <a:extLst>
              <a:ext uri="{FF2B5EF4-FFF2-40B4-BE49-F238E27FC236}">
                <a16:creationId xmlns:a16="http://schemas.microsoft.com/office/drawing/2014/main" id="{B22F0034-F547-3363-FBD0-BE21D36B82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040"/>
                    </a14:imgEffect>
                    <a14:imgEffect>
                      <a14:brightnessContrast bright="10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75" y="-6179345"/>
            <a:ext cx="2382158" cy="3174377"/>
          </a:xfrm>
          <a:prstGeom prst="rect">
            <a:avLst/>
          </a:prstGeom>
        </p:spPr>
      </p:pic>
      <p:pic>
        <p:nvPicPr>
          <p:cNvPr id="56" name="teo" descr="Immagine che contiene persona, interni, scuro, giovane&#10;&#10;Descrizione generata automaticamente">
            <a:extLst>
              <a:ext uri="{FF2B5EF4-FFF2-40B4-BE49-F238E27FC236}">
                <a16:creationId xmlns:a16="http://schemas.microsoft.com/office/drawing/2014/main" id="{FA58618F-5A25-D780-88EF-C26DF4E720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4" r="9094"/>
          <a:stretch/>
        </p:blipFill>
        <p:spPr>
          <a:xfrm>
            <a:off x="3565241" y="-6817757"/>
            <a:ext cx="2636121" cy="4303686"/>
          </a:xfrm>
          <a:prstGeom prst="rect">
            <a:avLst/>
          </a:prstGeom>
        </p:spPr>
      </p:pic>
      <p:pic>
        <p:nvPicPr>
          <p:cNvPr id="57" name="nico" descr="Immagine che contiene persona, interni, portatile, scuro&#10;&#10;Descrizione generata automaticamente">
            <a:extLst>
              <a:ext uri="{FF2B5EF4-FFF2-40B4-BE49-F238E27FC236}">
                <a16:creationId xmlns:a16="http://schemas.microsoft.com/office/drawing/2014/main" id="{5F185001-320D-A9BE-738E-5DD742864B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500"/>
                    </a14:imgEffect>
                    <a14:imgEffect>
                      <a14:brightnessContrast bright="2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970" y="-7425667"/>
            <a:ext cx="3107830" cy="5519507"/>
          </a:xfrm>
          <a:prstGeom prst="rect">
            <a:avLst/>
          </a:prstGeom>
        </p:spPr>
      </p:pic>
      <p:pic>
        <p:nvPicPr>
          <p:cNvPr id="58" name="bianca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D4F7A6EC-E14B-DBE1-36F1-D9E3F1219D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380" y="-5812873"/>
            <a:ext cx="1980607" cy="3517558"/>
          </a:xfrm>
          <a:prstGeom prst="rect">
            <a:avLst/>
          </a:prstGeom>
        </p:spPr>
      </p:pic>
      <p:sp>
        <p:nvSpPr>
          <p:cNvPr id="59" name="Figura a mano libera: forma 58">
            <a:extLst>
              <a:ext uri="{FF2B5EF4-FFF2-40B4-BE49-F238E27FC236}">
                <a16:creationId xmlns:a16="http://schemas.microsoft.com/office/drawing/2014/main" id="{15CB745E-8E7A-B4DC-66A8-A9F60C18CB23}"/>
              </a:ext>
            </a:extLst>
          </p:cNvPr>
          <p:cNvSpPr/>
          <p:nvPr/>
        </p:nvSpPr>
        <p:spPr>
          <a:xfrm>
            <a:off x="1" y="-7229316"/>
            <a:ext cx="12191999" cy="6857999"/>
          </a:xfrm>
          <a:custGeom>
            <a:avLst/>
            <a:gdLst>
              <a:gd name="connsiteX0" fmla="*/ 3921578 w 12191999"/>
              <a:gd name="connsiteY0" fmla="*/ 1568644 h 6857999"/>
              <a:gd name="connsiteX1" fmla="*/ 3921578 w 12191999"/>
              <a:gd name="connsiteY1" fmla="*/ 3440987 h 6857999"/>
              <a:gd name="connsiteX2" fmla="*/ 5793920 w 12191999"/>
              <a:gd name="connsiteY2" fmla="*/ 3440987 h 6857999"/>
              <a:gd name="connsiteX3" fmla="*/ 5793920 w 12191999"/>
              <a:gd name="connsiteY3" fmla="*/ 1568644 h 6857999"/>
              <a:gd name="connsiteX4" fmla="*/ 1445075 w 12191999"/>
              <a:gd name="connsiteY4" fmla="*/ 1568644 h 6857999"/>
              <a:gd name="connsiteX5" fmla="*/ 1445075 w 12191999"/>
              <a:gd name="connsiteY5" fmla="*/ 3440987 h 6857999"/>
              <a:gd name="connsiteX6" fmla="*/ 3317418 w 12191999"/>
              <a:gd name="connsiteY6" fmla="*/ 3440987 h 6857999"/>
              <a:gd name="connsiteX7" fmla="*/ 3317418 w 12191999"/>
              <a:gd name="connsiteY7" fmla="*/ 1568644 h 6857999"/>
              <a:gd name="connsiteX8" fmla="*/ 6398080 w 12191999"/>
              <a:gd name="connsiteY8" fmla="*/ 1568644 h 6857999"/>
              <a:gd name="connsiteX9" fmla="*/ 6398080 w 12191999"/>
              <a:gd name="connsiteY9" fmla="*/ 3440987 h 6857999"/>
              <a:gd name="connsiteX10" fmla="*/ 8270423 w 12191999"/>
              <a:gd name="connsiteY10" fmla="*/ 3440987 h 6857999"/>
              <a:gd name="connsiteX11" fmla="*/ 8270423 w 12191999"/>
              <a:gd name="connsiteY11" fmla="*/ 1568644 h 6857999"/>
              <a:gd name="connsiteX12" fmla="*/ 8874581 w 12191999"/>
              <a:gd name="connsiteY12" fmla="*/ 1568644 h 6857999"/>
              <a:gd name="connsiteX13" fmla="*/ 8874581 w 12191999"/>
              <a:gd name="connsiteY13" fmla="*/ 3440987 h 6857999"/>
              <a:gd name="connsiteX14" fmla="*/ 10746924 w 12191999"/>
              <a:gd name="connsiteY14" fmla="*/ 3440987 h 6857999"/>
              <a:gd name="connsiteX15" fmla="*/ 10746924 w 12191999"/>
              <a:gd name="connsiteY15" fmla="*/ 1568644 h 6857999"/>
              <a:gd name="connsiteX16" fmla="*/ 0 w 12191999"/>
              <a:gd name="connsiteY16" fmla="*/ 0 h 6857999"/>
              <a:gd name="connsiteX17" fmla="*/ 12191999 w 12191999"/>
              <a:gd name="connsiteY17" fmla="*/ 0 h 6857999"/>
              <a:gd name="connsiteX18" fmla="*/ 12191999 w 12191999"/>
              <a:gd name="connsiteY18" fmla="*/ 6857999 h 6857999"/>
              <a:gd name="connsiteX19" fmla="*/ 0 w 12191999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9" h="6857999">
                <a:moveTo>
                  <a:pt x="3921578" y="1568644"/>
                </a:moveTo>
                <a:lnTo>
                  <a:pt x="3921578" y="3440987"/>
                </a:lnTo>
                <a:lnTo>
                  <a:pt x="5793920" y="3440987"/>
                </a:lnTo>
                <a:lnTo>
                  <a:pt x="5793920" y="1568644"/>
                </a:lnTo>
                <a:close/>
                <a:moveTo>
                  <a:pt x="1445075" y="1568644"/>
                </a:moveTo>
                <a:lnTo>
                  <a:pt x="1445075" y="3440987"/>
                </a:lnTo>
                <a:lnTo>
                  <a:pt x="3317418" y="3440987"/>
                </a:lnTo>
                <a:lnTo>
                  <a:pt x="3317418" y="1568644"/>
                </a:lnTo>
                <a:close/>
                <a:moveTo>
                  <a:pt x="6398080" y="1568644"/>
                </a:moveTo>
                <a:lnTo>
                  <a:pt x="6398080" y="3440987"/>
                </a:lnTo>
                <a:lnTo>
                  <a:pt x="8270423" y="3440987"/>
                </a:lnTo>
                <a:lnTo>
                  <a:pt x="8270423" y="1568644"/>
                </a:lnTo>
                <a:close/>
                <a:moveTo>
                  <a:pt x="8874581" y="1568644"/>
                </a:moveTo>
                <a:lnTo>
                  <a:pt x="8874581" y="3440987"/>
                </a:lnTo>
                <a:lnTo>
                  <a:pt x="10746924" y="3440987"/>
                </a:lnTo>
                <a:lnTo>
                  <a:pt x="10746924" y="1568644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60" name="alex" descr="Immagine che contiene persona, uomo, maglietta, posando&#10;&#10;Descrizione generata automaticamente">
            <a:extLst>
              <a:ext uri="{FF2B5EF4-FFF2-40B4-BE49-F238E27FC236}">
                <a16:creationId xmlns:a16="http://schemas.microsoft.com/office/drawing/2014/main" id="{E5A1848E-C230-D704-96B5-84C622625F1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04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02" t="1" r="18129" b="49660"/>
          <a:stretch/>
        </p:blipFill>
        <p:spPr>
          <a:xfrm>
            <a:off x="1542473" y="-6179344"/>
            <a:ext cx="1554802" cy="1597952"/>
          </a:xfrm>
          <a:prstGeom prst="rect">
            <a:avLst/>
          </a:prstGeom>
        </p:spPr>
      </p:pic>
      <p:pic>
        <p:nvPicPr>
          <p:cNvPr id="61" name="teo" descr="Immagine che contiene persona, interni, scuro, giovane&#10;&#10;Descrizione generata automaticamente">
            <a:extLst>
              <a:ext uri="{FF2B5EF4-FFF2-40B4-BE49-F238E27FC236}">
                <a16:creationId xmlns:a16="http://schemas.microsoft.com/office/drawing/2014/main" id="{4019993E-C4CE-B526-9165-6C68415CE7F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00" r="27844" b="46789"/>
          <a:stretch/>
        </p:blipFill>
        <p:spPr>
          <a:xfrm>
            <a:off x="4106748" y="-6817757"/>
            <a:ext cx="1490454" cy="2290042"/>
          </a:xfrm>
          <a:prstGeom prst="rect">
            <a:avLst/>
          </a:prstGeom>
        </p:spPr>
      </p:pic>
      <p:pic>
        <p:nvPicPr>
          <p:cNvPr id="62" name="nico" descr="Immagine che contiene persona, interni, portatile, scuro&#10;&#10;Descrizione generata automaticamente">
            <a:extLst>
              <a:ext uri="{FF2B5EF4-FFF2-40B4-BE49-F238E27FC236}">
                <a16:creationId xmlns:a16="http://schemas.microsoft.com/office/drawing/2014/main" id="{D2924610-9AEF-459F-22F0-528070D45E6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500"/>
                    </a14:imgEffect>
                    <a14:imgEffect>
                      <a14:brightnessContrast bright="2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76" r="23788" b="47496"/>
          <a:stretch/>
        </p:blipFill>
        <p:spPr>
          <a:xfrm>
            <a:off x="9009748" y="-7425666"/>
            <a:ext cx="1604769" cy="2897951"/>
          </a:xfrm>
          <a:prstGeom prst="rect">
            <a:avLst/>
          </a:prstGeom>
        </p:spPr>
      </p:pic>
      <p:pic>
        <p:nvPicPr>
          <p:cNvPr id="63" name="bianca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77814794-557C-0FA7-35D4-85552EFEC2A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7" r="7300" b="64990"/>
          <a:stretch/>
        </p:blipFill>
        <p:spPr>
          <a:xfrm>
            <a:off x="6399071" y="-5812873"/>
            <a:ext cx="1750336" cy="1231481"/>
          </a:xfrm>
          <a:prstGeom prst="rect">
            <a:avLst/>
          </a:prstGeom>
        </p:spPr>
      </p:pic>
      <p:pic>
        <p:nvPicPr>
          <p:cNvPr id="65" name="Immagine 64">
            <a:extLst>
              <a:ext uri="{FF2B5EF4-FFF2-40B4-BE49-F238E27FC236}">
                <a16:creationId xmlns:a16="http://schemas.microsoft.com/office/drawing/2014/main" id="{60BA2244-D8E0-05C7-39E0-9A4FC5C47F1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83" b="50435"/>
          <a:stretch/>
        </p:blipFill>
        <p:spPr>
          <a:xfrm rot="16200000">
            <a:off x="10914380" y="-1270364"/>
            <a:ext cx="942343" cy="1612896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8C6BD0BB-87EA-DE13-F595-B448EC254B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5685" y="-2226857"/>
            <a:ext cx="879928" cy="1759857"/>
          </a:xfrm>
          <a:prstGeom prst="rect">
            <a:avLst/>
          </a:prstGeom>
          <a:effectLst>
            <a:outerShdw dist="76200" dir="13500000" sy="23000" kx="1200000" algn="br" rotWithShape="0">
              <a:prstClr val="black">
                <a:alpha val="10000"/>
              </a:prstClr>
            </a:outerShdw>
          </a:effectLst>
        </p:spPr>
      </p:pic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03D34B6F-0971-7389-C68D-E29E962F07D7}"/>
              </a:ext>
            </a:extLst>
          </p:cNvPr>
          <p:cNvSpPr txBox="1"/>
          <p:nvPr/>
        </p:nvSpPr>
        <p:spPr>
          <a:xfrm>
            <a:off x="1297048" y="-3283135"/>
            <a:ext cx="217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1"/>
                </a:solidFill>
              </a:rPr>
              <a:t>A</a:t>
            </a:r>
            <a:r>
              <a:rPr lang="it-IT"/>
              <a:t>lex </a:t>
            </a:r>
            <a:r>
              <a:rPr lang="it-IT">
                <a:solidFill>
                  <a:schemeClr val="accent1"/>
                </a:solidFill>
              </a:rPr>
              <a:t>G</a:t>
            </a:r>
            <a:r>
              <a:rPr lang="it-IT"/>
              <a:t>iaffreda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EA1DA9B5-F353-8A62-25C2-EC51FAE959BA}"/>
              </a:ext>
            </a:extLst>
          </p:cNvPr>
          <p:cNvSpPr txBox="1"/>
          <p:nvPr/>
        </p:nvSpPr>
        <p:spPr>
          <a:xfrm>
            <a:off x="3772712" y="-3283135"/>
            <a:ext cx="217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1"/>
                </a:solidFill>
              </a:rPr>
              <a:t>M</a:t>
            </a:r>
            <a:r>
              <a:rPr lang="it-IT"/>
              <a:t>atteo </a:t>
            </a:r>
            <a:r>
              <a:rPr lang="it-IT">
                <a:solidFill>
                  <a:schemeClr val="accent1"/>
                </a:solidFill>
              </a:rPr>
              <a:t>R</a:t>
            </a:r>
            <a:r>
              <a:rPr lang="it-IT"/>
              <a:t>ania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AB0AD408-DF8C-A5B1-79E7-A6536F64ECF1}"/>
              </a:ext>
            </a:extLst>
          </p:cNvPr>
          <p:cNvSpPr txBox="1"/>
          <p:nvPr/>
        </p:nvSpPr>
        <p:spPr>
          <a:xfrm>
            <a:off x="6249215" y="-3283135"/>
            <a:ext cx="217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1"/>
                </a:solidFill>
              </a:rPr>
              <a:t>B</a:t>
            </a:r>
            <a:r>
              <a:rPr lang="it-IT"/>
              <a:t>ianca </a:t>
            </a:r>
            <a:r>
              <a:rPr lang="it-IT">
                <a:solidFill>
                  <a:schemeClr val="accent1"/>
                </a:solidFill>
              </a:rPr>
              <a:t>P</a:t>
            </a:r>
            <a:r>
              <a:rPr lang="it-IT"/>
              <a:t>atrichi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A169903B-CF9F-AA1D-CBFB-9A1B0420A381}"/>
              </a:ext>
            </a:extLst>
          </p:cNvPr>
          <p:cNvSpPr txBox="1"/>
          <p:nvPr/>
        </p:nvSpPr>
        <p:spPr>
          <a:xfrm>
            <a:off x="8713248" y="-3283135"/>
            <a:ext cx="217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1"/>
                </a:solidFill>
              </a:rPr>
              <a:t>N</a:t>
            </a:r>
            <a:r>
              <a:rPr lang="it-IT"/>
              <a:t>ico </a:t>
            </a:r>
            <a:r>
              <a:rPr lang="it-IT">
                <a:solidFill>
                  <a:schemeClr val="accent1"/>
                </a:solidFill>
              </a:rPr>
              <a:t>B</a:t>
            </a:r>
            <a:r>
              <a:rPr lang="it-IT"/>
              <a:t>arbieri</a:t>
            </a:r>
          </a:p>
        </p:txBody>
      </p:sp>
      <p:pic>
        <p:nvPicPr>
          <p:cNvPr id="71" name="Elemento grafico 70">
            <a:extLst>
              <a:ext uri="{FF2B5EF4-FFF2-40B4-BE49-F238E27FC236}">
                <a16:creationId xmlns:a16="http://schemas.microsoft.com/office/drawing/2014/main" id="{57869BBD-45B6-0180-A567-C0DAE8FC5E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3702" y="-6599974"/>
            <a:ext cx="1905000" cy="342900"/>
          </a:xfrm>
          <a:prstGeom prst="rect">
            <a:avLst/>
          </a:prstGeom>
        </p:spPr>
      </p:pic>
      <p:sp>
        <p:nvSpPr>
          <p:cNvPr id="72" name="Titolo 1">
            <a:extLst>
              <a:ext uri="{FF2B5EF4-FFF2-40B4-BE49-F238E27FC236}">
                <a16:creationId xmlns:a16="http://schemas.microsoft.com/office/drawing/2014/main" id="{AA174944-975D-03F5-70CF-23575C8DDE38}"/>
              </a:ext>
            </a:extLst>
          </p:cNvPr>
          <p:cNvSpPr txBox="1">
            <a:spLocks/>
          </p:cNvSpPr>
          <p:nvPr/>
        </p:nvSpPr>
        <p:spPr>
          <a:xfrm>
            <a:off x="1212846" y="-1735416"/>
            <a:ext cx="10515600" cy="1325563"/>
          </a:xfrm>
          <a:prstGeom prst="rect">
            <a:avLst/>
          </a:prstGeom>
          <a:effectLst/>
          <a:scene3d>
            <a:camera prst="isometricOffAxis1Top">
              <a:rot lat="0" lon="0" rev="0"/>
            </a:camera>
            <a:lightRig rig="threePt" dir="t"/>
          </a:scene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600">
                <a:solidFill>
                  <a:schemeClr val="accent1"/>
                </a:solidFill>
              </a:rPr>
              <a:t>IL TEAM</a:t>
            </a:r>
          </a:p>
        </p:txBody>
      </p:sp>
      <p:sp>
        <p:nvSpPr>
          <p:cNvPr id="73" name="Titolo 1">
            <a:extLst>
              <a:ext uri="{FF2B5EF4-FFF2-40B4-BE49-F238E27FC236}">
                <a16:creationId xmlns:a16="http://schemas.microsoft.com/office/drawing/2014/main" id="{478DFD62-1BC8-13A0-6420-42FF406702CA}"/>
              </a:ext>
            </a:extLst>
          </p:cNvPr>
          <p:cNvSpPr txBox="1">
            <a:spLocks/>
          </p:cNvSpPr>
          <p:nvPr/>
        </p:nvSpPr>
        <p:spPr>
          <a:xfrm>
            <a:off x="1279497" y="-1792563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600"/>
              <a:t>IL TEAM</a:t>
            </a:r>
          </a:p>
        </p:txBody>
      </p:sp>
    </p:spTree>
    <p:extLst>
      <p:ext uri="{BB962C8B-B14F-4D97-AF65-F5344CB8AC3E}">
        <p14:creationId xmlns:p14="http://schemas.microsoft.com/office/powerpoint/2010/main" val="183544222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010E3C8-7D3F-63E3-3971-D1006E057048}"/>
              </a:ext>
            </a:extLst>
          </p:cNvPr>
          <p:cNvSpPr/>
          <p:nvPr/>
        </p:nvSpPr>
        <p:spPr>
          <a:xfrm>
            <a:off x="0" y="5919018"/>
            <a:ext cx="12192000" cy="938981"/>
          </a:xfrm>
          <a:prstGeom prst="rect">
            <a:avLst/>
          </a:prstGeom>
          <a:solidFill>
            <a:srgbClr val="C22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Rec 2023-03-10 05;50;56">
            <a:hlinkClick r:id="" action="ppaction://media"/>
            <a:extLst>
              <a:ext uri="{FF2B5EF4-FFF2-40B4-BE49-F238E27FC236}">
                <a16:creationId xmlns:a16="http://schemas.microsoft.com/office/drawing/2014/main" id="{257C8A61-FD14-F45A-71BD-0B5620C2C5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514" end="538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72376" y="779828"/>
            <a:ext cx="2267159" cy="4547200"/>
          </a:xfrm>
          <a:prstGeom prst="rect">
            <a:avLst/>
          </a:prstGeom>
        </p:spPr>
      </p:pic>
      <p:pic>
        <p:nvPicPr>
          <p:cNvPr id="11" name="Rec 2023-03-10 05;38;40">
            <a:hlinkClick r:id="" action="ppaction://media"/>
            <a:extLst>
              <a:ext uri="{FF2B5EF4-FFF2-40B4-BE49-F238E27FC236}">
                <a16:creationId xmlns:a16="http://schemas.microsoft.com/office/drawing/2014/main" id="{1991EB6D-1293-CF47-F99A-445F6A368D0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030699" y="1636783"/>
            <a:ext cx="4936669" cy="2591751"/>
          </a:xfrm>
          <a:prstGeom prst="rect">
            <a:avLst/>
          </a:prstGeom>
        </p:spPr>
      </p:pic>
      <p:pic>
        <p:nvPicPr>
          <p:cNvPr id="424" name="Immagine 423">
            <a:extLst>
              <a:ext uri="{FF2B5EF4-FFF2-40B4-BE49-F238E27FC236}">
                <a16:creationId xmlns:a16="http://schemas.microsoft.com/office/drawing/2014/main" id="{63E2D564-0A31-1196-14FC-52EC26706B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11" b="45347"/>
          <a:stretch/>
        </p:blipFill>
        <p:spPr>
          <a:xfrm rot="5400000">
            <a:off x="402726" y="5495426"/>
            <a:ext cx="938982" cy="1786165"/>
          </a:xfrm>
          <a:prstGeom prst="rect">
            <a:avLst/>
          </a:prstGeom>
        </p:spPr>
      </p:pic>
      <p:pic>
        <p:nvPicPr>
          <p:cNvPr id="426" name="Immagine 425">
            <a:extLst>
              <a:ext uri="{FF2B5EF4-FFF2-40B4-BE49-F238E27FC236}">
                <a16:creationId xmlns:a16="http://schemas.microsoft.com/office/drawing/2014/main" id="{71215F9F-18A9-CF6D-36D3-CF9D1B7F776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87" b="45760"/>
          <a:stretch/>
        </p:blipFill>
        <p:spPr>
          <a:xfrm rot="16200000">
            <a:off x="10832039" y="5492812"/>
            <a:ext cx="933756" cy="178616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51D2F65-7442-963E-04DE-02ECE5264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4507638"/>
            <a:ext cx="10515600" cy="1325563"/>
          </a:xfrm>
        </p:spPr>
        <p:txBody>
          <a:bodyPr>
            <a:noAutofit/>
          </a:bodyPr>
          <a:lstStyle/>
          <a:p>
            <a:r>
              <a:rPr lang="it-IT" sz="8800">
                <a:effectLst>
                  <a:outerShdw dist="38100" dir="8100000" algn="tr" rotWithShape="0">
                    <a:schemeClr val="accent3"/>
                  </a:outerShdw>
                </a:effectLst>
              </a:rPr>
              <a:t>What’s</a:t>
            </a:r>
          </a:p>
        </p:txBody>
      </p:sp>
      <p:pic>
        <p:nvPicPr>
          <p:cNvPr id="193" name="Immagine 192">
            <a:extLst>
              <a:ext uri="{FF2B5EF4-FFF2-40B4-BE49-F238E27FC236}">
                <a16:creationId xmlns:a16="http://schemas.microsoft.com/office/drawing/2014/main" id="{4401F357-C067-8D96-8070-F5590254CF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793" y="4590551"/>
            <a:ext cx="879929" cy="1759857"/>
          </a:xfrm>
          <a:prstGeom prst="rect">
            <a:avLst/>
          </a:prstGeom>
          <a:effectLst>
            <a:outerShdw dist="76200" dir="13500000" sy="23000" kx="1200000" algn="br" rotWithShape="0">
              <a:prstClr val="black">
                <a:alpha val="10000"/>
              </a:prst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355D0BF-74D6-4719-3D69-229A9E7868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635" y="4590550"/>
            <a:ext cx="879929" cy="1759858"/>
          </a:xfrm>
          <a:prstGeom prst="rect">
            <a:avLst/>
          </a:prstGeom>
          <a:effectLst>
            <a:outerShdw dist="76200" dir="13500000" sy="23000" kx="1200000" algn="br" rotWithShape="0">
              <a:srgbClr val="000000">
                <a:alpha val="10000"/>
              </a:srgbClr>
            </a:outerShdw>
          </a:effec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0F6BE066-3667-CD7A-9FE4-9F50262ABB34}"/>
              </a:ext>
            </a:extLst>
          </p:cNvPr>
          <p:cNvSpPr txBox="1">
            <a:spLocks/>
          </p:cNvSpPr>
          <p:nvPr/>
        </p:nvSpPr>
        <p:spPr>
          <a:xfrm>
            <a:off x="1257300" y="51704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000">
                <a:effectLst>
                  <a:outerShdw dist="38100" dir="8100000" algn="tr" rotWithShape="0">
                    <a:schemeClr val="accent3"/>
                  </a:outerShdw>
                </a:effectLst>
              </a:rPr>
              <a:t>coders?</a:t>
            </a:r>
          </a:p>
        </p:txBody>
      </p:sp>
      <p:sp>
        <p:nvSpPr>
          <p:cNvPr id="8" name="Titolo 1" hidden="1">
            <a:extLst>
              <a:ext uri="{FF2B5EF4-FFF2-40B4-BE49-F238E27FC236}">
                <a16:creationId xmlns:a16="http://schemas.microsoft.com/office/drawing/2014/main" id="{9DDBC573-CC9F-8143-5055-B45FE891495A}"/>
              </a:ext>
            </a:extLst>
          </p:cNvPr>
          <p:cNvSpPr txBox="1">
            <a:spLocks/>
          </p:cNvSpPr>
          <p:nvPr/>
        </p:nvSpPr>
        <p:spPr>
          <a:xfrm>
            <a:off x="4394200" y="5166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000"/>
              <a:t>coders?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90EB8B-D8FF-4EBB-4606-566A9AAC69C5}"/>
              </a:ext>
            </a:extLst>
          </p:cNvPr>
          <p:cNvSpPr txBox="1"/>
          <p:nvPr/>
        </p:nvSpPr>
        <p:spPr>
          <a:xfrm>
            <a:off x="1257301" y="1625600"/>
            <a:ext cx="61740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sz="2800">
                <a:solidFill>
                  <a:schemeClr val="accent1"/>
                </a:solidFill>
                <a:latin typeface="FOT-NewRodin Pro EB" panose="02020900000000000000" pitchFamily="18" charset="-128"/>
                <a:ea typeface="FOT-NewRodin Pro EB" panose="02020900000000000000" pitchFamily="18" charset="-128"/>
              </a:rPr>
              <a:t>CODERS</a:t>
            </a:r>
            <a:r>
              <a:rPr lang="it-IT" sz="2800"/>
              <a:t> è...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it-IT" sz="2800"/>
              <a:t>Un </a:t>
            </a:r>
            <a:r>
              <a:rPr lang="it-IT" sz="2800">
                <a:latin typeface="FOT-NewRodin Pro EB" panose="02020900000000000000" pitchFamily="18" charset="-128"/>
                <a:ea typeface="FOT-NewRodin Pro EB" panose="02020900000000000000" pitchFamily="18" charset="-128"/>
              </a:rPr>
              <a:t>RPG</a:t>
            </a:r>
            <a:r>
              <a:rPr lang="it-IT" sz="2800"/>
              <a:t> dall</a:t>
            </a:r>
            <a:r>
              <a:rPr lang="it-IT" sz="2800" spc="-2000"/>
              <a:t>’</a:t>
            </a:r>
            <a:r>
              <a:rPr lang="it-IT" sz="2800"/>
              <a:t>estetica retrò</a:t>
            </a:r>
          </a:p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it-IT" sz="2800"/>
              <a:t>Una collezione di coders-androidi e di una varietà di potenziamenti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BE3A48C-03BC-1AE7-E412-AF1B0DDAF42C}"/>
              </a:ext>
            </a:extLst>
          </p:cNvPr>
          <p:cNvSpPr txBox="1"/>
          <p:nvPr/>
        </p:nvSpPr>
        <p:spPr>
          <a:xfrm>
            <a:off x="12192000" y="1625600"/>
            <a:ext cx="4838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200"/>
              </a:spcBef>
              <a:buFont typeface="Wingdings" panose="05000000000000000000" pitchFamily="2" charset="2"/>
              <a:buChar char="§"/>
            </a:pPr>
            <a:r>
              <a:rPr lang="it-IT" sz="2800"/>
              <a:t>Una </a:t>
            </a:r>
            <a:r>
              <a:rPr lang="it-IT" sz="2800">
                <a:latin typeface="FOT-NewRodin Pro EB" panose="02020900000000000000" pitchFamily="18" charset="-128"/>
                <a:ea typeface="FOT-NewRodin Pro EB" panose="02020900000000000000" pitchFamily="18" charset="-128"/>
              </a:rPr>
              <a:t>community</a:t>
            </a:r>
            <a:r>
              <a:rPr lang="it-IT" sz="2800"/>
              <a:t> di gamer e tech-enthusiast</a:t>
            </a:r>
          </a:p>
        </p:txBody>
      </p:sp>
    </p:spTree>
    <p:extLst>
      <p:ext uri="{BB962C8B-B14F-4D97-AF65-F5344CB8AC3E}">
        <p14:creationId xmlns:p14="http://schemas.microsoft.com/office/powerpoint/2010/main" val="467102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010E3C8-7D3F-63E3-3971-D1006E057048}"/>
              </a:ext>
            </a:extLst>
          </p:cNvPr>
          <p:cNvSpPr/>
          <p:nvPr/>
        </p:nvSpPr>
        <p:spPr>
          <a:xfrm>
            <a:off x="0" y="5919018"/>
            <a:ext cx="12192000" cy="9389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6A1653C-63AB-9B2A-CC15-9068F3836E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83" b="50435"/>
          <a:stretch/>
        </p:blipFill>
        <p:spPr>
          <a:xfrm rot="5400000">
            <a:off x="335276" y="5583740"/>
            <a:ext cx="942343" cy="161289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0850A84-A13A-9C56-B2FF-979C8E9F2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11" b="45347"/>
          <a:stretch/>
        </p:blipFill>
        <p:spPr>
          <a:xfrm rot="16200000">
            <a:off x="10854827" y="5495427"/>
            <a:ext cx="938982" cy="178616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51D2F65-7442-963E-04DE-02ECE5264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4525564"/>
            <a:ext cx="10515600" cy="1325563"/>
          </a:xfrm>
        </p:spPr>
        <p:txBody>
          <a:bodyPr>
            <a:noAutofit/>
          </a:bodyPr>
          <a:lstStyle/>
          <a:p>
            <a:r>
              <a:rPr lang="it-IT" sz="8800">
                <a:effectLst>
                  <a:outerShdw dist="38100" dir="8100000" algn="tr" rotWithShape="0">
                    <a:schemeClr val="accent2"/>
                  </a:outerShdw>
                </a:effectLst>
              </a:rPr>
              <a:t>Who</a:t>
            </a:r>
            <a:r>
              <a:rPr lang="it-IT" sz="4800">
                <a:effectLst>
                  <a:outerShdw dist="38100" dir="8100000" algn="tr" rotWithShape="0">
                    <a:schemeClr val="accent2"/>
                  </a:outerShdw>
                </a:effectLst>
              </a:rPr>
              <a:t> </a:t>
            </a:r>
            <a:r>
              <a:rPr lang="it-IT" sz="8800">
                <a:effectLst>
                  <a:outerShdw dist="38100" dir="8100000" algn="tr" rotWithShape="0">
                    <a:schemeClr val="accent2"/>
                  </a:outerShdw>
                </a:effectLst>
              </a:rPr>
              <a:t>are</a:t>
            </a:r>
          </a:p>
        </p:txBody>
      </p:sp>
      <p:pic>
        <p:nvPicPr>
          <p:cNvPr id="193" name="Immagine 192">
            <a:extLst>
              <a:ext uri="{FF2B5EF4-FFF2-40B4-BE49-F238E27FC236}">
                <a16:creationId xmlns:a16="http://schemas.microsoft.com/office/drawing/2014/main" id="{4401F357-C067-8D96-8070-F5590254C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793" y="4590551"/>
            <a:ext cx="879929" cy="1759857"/>
          </a:xfrm>
          <a:prstGeom prst="rect">
            <a:avLst/>
          </a:prstGeom>
          <a:effectLst>
            <a:outerShdw dist="76200" dir="13500000" sy="23000" kx="1200000" algn="br" rotWithShape="0">
              <a:prstClr val="black">
                <a:alpha val="10000"/>
              </a:prst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355D0BF-74D6-4719-3D69-229A9E786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635" y="4590550"/>
            <a:ext cx="879929" cy="1759858"/>
          </a:xfrm>
          <a:prstGeom prst="rect">
            <a:avLst/>
          </a:prstGeom>
          <a:effectLst>
            <a:outerShdw dist="76200" dir="13500000" sy="23000" kx="1200000" algn="br" rotWithShape="0">
              <a:srgbClr val="000000">
                <a:alpha val="10000"/>
              </a:srgbClr>
            </a:outerShdw>
          </a:effec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0F6BE066-3667-CD7A-9FE4-9F50262ABB34}"/>
              </a:ext>
            </a:extLst>
          </p:cNvPr>
          <p:cNvSpPr txBox="1">
            <a:spLocks/>
          </p:cNvSpPr>
          <p:nvPr/>
        </p:nvSpPr>
        <p:spPr>
          <a:xfrm>
            <a:off x="1257300" y="51883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000">
                <a:effectLst>
                  <a:outerShdw dist="38100" dir="8100000" algn="tr" rotWithShape="0">
                    <a:schemeClr val="accent2"/>
                  </a:outerShdw>
                </a:effectLst>
              </a:rPr>
              <a:t>Coders?</a:t>
            </a:r>
          </a:p>
        </p:txBody>
      </p:sp>
      <p:sp>
        <p:nvSpPr>
          <p:cNvPr id="8" name="Titolo 1" hidden="1">
            <a:extLst>
              <a:ext uri="{FF2B5EF4-FFF2-40B4-BE49-F238E27FC236}">
                <a16:creationId xmlns:a16="http://schemas.microsoft.com/office/drawing/2014/main" id="{9DDBC573-CC9F-8143-5055-B45FE891495A}"/>
              </a:ext>
            </a:extLst>
          </p:cNvPr>
          <p:cNvSpPr txBox="1">
            <a:spLocks/>
          </p:cNvSpPr>
          <p:nvPr/>
        </p:nvSpPr>
        <p:spPr>
          <a:xfrm>
            <a:off x="4394200" y="5166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000"/>
              <a:t>coders?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90EB8B-D8FF-4EBB-4606-566A9AAC69C5}"/>
              </a:ext>
            </a:extLst>
          </p:cNvPr>
          <p:cNvSpPr txBox="1"/>
          <p:nvPr/>
        </p:nvSpPr>
        <p:spPr>
          <a:xfrm>
            <a:off x="1257300" y="1625600"/>
            <a:ext cx="9677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sz="2800">
                <a:ea typeface="FOT-NewRodin Pro EB" panose="02020900000000000000" pitchFamily="18" charset="-128"/>
              </a:rPr>
              <a:t>Nell</a:t>
            </a:r>
            <a:r>
              <a:rPr lang="it-IT" sz="2800" spc="-2000">
                <a:ea typeface="FOT-NewRodin Pro EB" panose="02020900000000000000" pitchFamily="18" charset="-128"/>
              </a:rPr>
              <a:t>’</a:t>
            </a:r>
            <a:r>
              <a:rPr lang="it-IT" sz="2800">
                <a:ea typeface="FOT-NewRodin Pro EB" panose="02020900000000000000" pitchFamily="18" charset="-128"/>
              </a:rPr>
              <a:t>azienda di Coders Corporation sono stati creati i </a:t>
            </a:r>
            <a:r>
              <a:rPr lang="it-IT" sz="2800">
                <a:solidFill>
                  <a:schemeClr val="accent1"/>
                </a:solidFill>
                <a:ea typeface="FOT-NewRodin Pro EB" panose="02020900000000000000" pitchFamily="18" charset="-128"/>
              </a:rPr>
              <a:t>coders-androidi</a:t>
            </a:r>
            <a:r>
              <a:rPr lang="it-IT" sz="2800">
                <a:ea typeface="FOT-NewRodin Pro EB" panose="02020900000000000000" pitchFamily="18" charset="-128"/>
              </a:rPr>
              <a:t>, una serie di developer robotici che hanno presto preso il controllo della struttura grazie ai loro </a:t>
            </a:r>
            <a:r>
              <a:rPr lang="it-IT" sz="2800">
                <a:solidFill>
                  <a:schemeClr val="accent1"/>
                </a:solidFill>
                <a:ea typeface="FOT-NewRodin Pro EB" panose="02020900000000000000" pitchFamily="18" charset="-128"/>
              </a:rPr>
              <a:t>poteri cibernetici.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D4E7EB-F9B6-6EAF-D9A6-9A4F8394E473}"/>
              </a:ext>
            </a:extLst>
          </p:cNvPr>
          <p:cNvSpPr txBox="1"/>
          <p:nvPr/>
        </p:nvSpPr>
        <p:spPr>
          <a:xfrm>
            <a:off x="12174764" y="1625600"/>
            <a:ext cx="9677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sz="2800">
                <a:ea typeface="FOT-NewRodin Pro EB" panose="02020900000000000000" pitchFamily="18" charset="-128"/>
              </a:rPr>
              <a:t>Ora si sfidano a colpi di </a:t>
            </a:r>
            <a:r>
              <a:rPr lang="it-IT" sz="2800">
                <a:solidFill>
                  <a:schemeClr val="accent1"/>
                </a:solidFill>
                <a:ea typeface="FOT-NewRodin Pro EB" panose="02020900000000000000" pitchFamily="18" charset="-128"/>
              </a:rPr>
              <a:t>attacchi informatici</a:t>
            </a:r>
            <a:r>
              <a:rPr lang="it-IT" sz="2800">
                <a:ea typeface="FOT-NewRodin Pro EB" panose="02020900000000000000" pitchFamily="18" charset="-128"/>
              </a:rPr>
              <a:t>, per ottenere preziosi </a:t>
            </a:r>
            <a:r>
              <a:rPr lang="it-IT" sz="2800">
                <a:solidFill>
                  <a:schemeClr val="accent1"/>
                </a:solidFill>
                <a:ea typeface="FOT-NewRodin Pro EB" panose="02020900000000000000" pitchFamily="18" charset="-128"/>
              </a:rPr>
              <a:t>potenziamenti</a:t>
            </a:r>
            <a:r>
              <a:rPr lang="it-IT" sz="2800">
                <a:ea typeface="FOT-NewRodin Pro EB" panose="02020900000000000000" pitchFamily="18" charset="-128"/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it-IT" sz="2800">
                <a:ea typeface="FOT-NewRodin Pro EB" panose="02020900000000000000" pitchFamily="18" charset="-128"/>
              </a:rPr>
              <a:t>Tu sei un coder-androide. Il primo. L</a:t>
            </a:r>
            <a:r>
              <a:rPr lang="it-IT" sz="2800" spc="-2000">
                <a:ea typeface="FOT-NewRodin Pro EB" panose="02020900000000000000" pitchFamily="18" charset="-128"/>
              </a:rPr>
              <a:t>’</a:t>
            </a:r>
            <a:r>
              <a:rPr lang="it-IT" sz="2800">
                <a:ea typeface="FOT-NewRodin Pro EB" panose="02020900000000000000" pitchFamily="18" charset="-128"/>
              </a:rPr>
              <a:t>originale. E, purtroppo... il modello base. </a:t>
            </a:r>
          </a:p>
          <a:p>
            <a:pPr>
              <a:spcBef>
                <a:spcPts val="1200"/>
              </a:spcBef>
            </a:pPr>
            <a:r>
              <a:rPr lang="it-IT" sz="2800">
                <a:solidFill>
                  <a:schemeClr val="accent1"/>
                </a:solidFill>
                <a:ea typeface="FOT-NewRodin Pro EB" panose="02020900000000000000" pitchFamily="18" charset="-128"/>
              </a:rPr>
              <a:t>Dovrai farti valere.</a:t>
            </a:r>
          </a:p>
        </p:txBody>
      </p:sp>
    </p:spTree>
    <p:extLst>
      <p:ext uri="{BB962C8B-B14F-4D97-AF65-F5344CB8AC3E}">
        <p14:creationId xmlns:p14="http://schemas.microsoft.com/office/powerpoint/2010/main" val="341162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81481E-6 L 0.94193 4.81481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010E3C8-7D3F-63E3-3971-D1006E057048}"/>
              </a:ext>
            </a:extLst>
          </p:cNvPr>
          <p:cNvSpPr/>
          <p:nvPr/>
        </p:nvSpPr>
        <p:spPr>
          <a:xfrm>
            <a:off x="0" y="5919018"/>
            <a:ext cx="12192000" cy="9389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6A1653C-63AB-9B2A-CC15-9068F3836E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83" b="50435"/>
          <a:stretch/>
        </p:blipFill>
        <p:spPr>
          <a:xfrm rot="5400000">
            <a:off x="335276" y="5583740"/>
            <a:ext cx="942343" cy="161289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0850A84-A13A-9C56-B2FF-979C8E9F20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11" b="45347"/>
          <a:stretch/>
        </p:blipFill>
        <p:spPr>
          <a:xfrm rot="16200000">
            <a:off x="10854827" y="5495427"/>
            <a:ext cx="938982" cy="178616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51D2F65-7442-963E-04DE-02ECE5264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4525564"/>
            <a:ext cx="10515600" cy="1325563"/>
          </a:xfrm>
        </p:spPr>
        <p:txBody>
          <a:bodyPr>
            <a:noAutofit/>
          </a:bodyPr>
          <a:lstStyle/>
          <a:p>
            <a:r>
              <a:rPr lang="it-IT" sz="8800">
                <a:effectLst>
                  <a:outerShdw dist="38100" dir="8100000" algn="tr" rotWithShape="0">
                    <a:schemeClr val="accent2"/>
                  </a:outerShdw>
                </a:effectLst>
              </a:rPr>
              <a:t>Who</a:t>
            </a:r>
            <a:r>
              <a:rPr lang="it-IT" sz="4800">
                <a:effectLst>
                  <a:outerShdw dist="38100" dir="8100000" algn="tr" rotWithShape="0">
                    <a:schemeClr val="accent2"/>
                  </a:outerShdw>
                </a:effectLst>
              </a:rPr>
              <a:t> </a:t>
            </a:r>
            <a:r>
              <a:rPr lang="it-IT" sz="8800">
                <a:effectLst>
                  <a:outerShdw dist="38100" dir="8100000" algn="tr" rotWithShape="0">
                    <a:schemeClr val="accent2"/>
                  </a:outerShdw>
                </a:effectLst>
              </a:rPr>
              <a:t>are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355D0BF-74D6-4719-3D69-229A9E786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635" y="4590550"/>
            <a:ext cx="879929" cy="1759858"/>
          </a:xfrm>
          <a:prstGeom prst="rect">
            <a:avLst/>
          </a:prstGeom>
          <a:effectLst>
            <a:outerShdw dist="76200" dir="13500000" sy="23000" kx="1200000" algn="br" rotWithShape="0">
              <a:srgbClr val="000000">
                <a:alpha val="10000"/>
              </a:srgbClr>
            </a:outerShdw>
          </a:effec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0F6BE066-3667-CD7A-9FE4-9F50262ABB34}"/>
              </a:ext>
            </a:extLst>
          </p:cNvPr>
          <p:cNvSpPr txBox="1">
            <a:spLocks/>
          </p:cNvSpPr>
          <p:nvPr/>
        </p:nvSpPr>
        <p:spPr>
          <a:xfrm>
            <a:off x="1257300" y="51883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000">
                <a:effectLst>
                  <a:outerShdw dist="38100" dir="8100000" algn="tr" rotWithShape="0">
                    <a:schemeClr val="accent2"/>
                  </a:outerShdw>
                </a:effectLst>
              </a:rPr>
              <a:t>Coders?</a:t>
            </a:r>
          </a:p>
        </p:txBody>
      </p:sp>
      <p:sp>
        <p:nvSpPr>
          <p:cNvPr id="8" name="Titolo 1" hidden="1">
            <a:extLst>
              <a:ext uri="{FF2B5EF4-FFF2-40B4-BE49-F238E27FC236}">
                <a16:creationId xmlns:a16="http://schemas.microsoft.com/office/drawing/2014/main" id="{9DDBC573-CC9F-8143-5055-B45FE891495A}"/>
              </a:ext>
            </a:extLst>
          </p:cNvPr>
          <p:cNvSpPr txBox="1">
            <a:spLocks/>
          </p:cNvSpPr>
          <p:nvPr/>
        </p:nvSpPr>
        <p:spPr>
          <a:xfrm>
            <a:off x="4394200" y="51667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000"/>
              <a:t>coders?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6D88E49-4727-FC57-B742-428DB160B8FD}"/>
              </a:ext>
            </a:extLst>
          </p:cNvPr>
          <p:cNvSpPr txBox="1"/>
          <p:nvPr/>
        </p:nvSpPr>
        <p:spPr>
          <a:xfrm>
            <a:off x="1346199" y="1625600"/>
            <a:ext cx="9677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sz="2800">
                <a:ea typeface="FOT-NewRodin Pro EB" panose="02020900000000000000" pitchFamily="18" charset="-128"/>
              </a:rPr>
              <a:t>Ora si sfidano a colpi di </a:t>
            </a:r>
            <a:r>
              <a:rPr lang="it-IT" sz="2800">
                <a:solidFill>
                  <a:schemeClr val="accent1"/>
                </a:solidFill>
                <a:ea typeface="FOT-NewRodin Pro EB" panose="02020900000000000000" pitchFamily="18" charset="-128"/>
              </a:rPr>
              <a:t>attacchi informatici</a:t>
            </a:r>
            <a:r>
              <a:rPr lang="it-IT" sz="2800">
                <a:ea typeface="FOT-NewRodin Pro EB" panose="02020900000000000000" pitchFamily="18" charset="-128"/>
              </a:rPr>
              <a:t>, per ottenere preziosi </a:t>
            </a:r>
            <a:r>
              <a:rPr lang="it-IT" sz="2800">
                <a:solidFill>
                  <a:schemeClr val="accent1"/>
                </a:solidFill>
                <a:ea typeface="FOT-NewRodin Pro EB" panose="02020900000000000000" pitchFamily="18" charset="-128"/>
              </a:rPr>
              <a:t>potenziamenti</a:t>
            </a:r>
            <a:r>
              <a:rPr lang="it-IT" sz="2800">
                <a:ea typeface="FOT-NewRodin Pro EB" panose="02020900000000000000" pitchFamily="18" charset="-128"/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it-IT" sz="2800">
                <a:ea typeface="FOT-NewRodin Pro EB" panose="02020900000000000000" pitchFamily="18" charset="-128"/>
              </a:rPr>
              <a:t>Tu sei un coder-androide. Il primo. L</a:t>
            </a:r>
            <a:r>
              <a:rPr lang="it-IT" sz="2800" spc="-2000">
                <a:ea typeface="FOT-NewRodin Pro EB" panose="02020900000000000000" pitchFamily="18" charset="-128"/>
              </a:rPr>
              <a:t>’</a:t>
            </a:r>
            <a:r>
              <a:rPr lang="it-IT" sz="2800">
                <a:ea typeface="FOT-NewRodin Pro EB" panose="02020900000000000000" pitchFamily="18" charset="-128"/>
              </a:rPr>
              <a:t>originale. E, purtroppo... il modello base. </a:t>
            </a:r>
          </a:p>
          <a:p>
            <a:pPr>
              <a:spcBef>
                <a:spcPts val="1200"/>
              </a:spcBef>
            </a:pPr>
            <a:r>
              <a:rPr lang="it-IT" sz="2800">
                <a:solidFill>
                  <a:schemeClr val="accent1"/>
                </a:solidFill>
                <a:ea typeface="FOT-NewRodin Pro EB" panose="02020900000000000000" pitchFamily="18" charset="-128"/>
              </a:rPr>
              <a:t>Dovrai farti valere.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741A410-860D-D5EB-4F75-CD2A39443D8F}"/>
              </a:ext>
            </a:extLst>
          </p:cNvPr>
          <p:cNvSpPr txBox="1"/>
          <p:nvPr/>
        </p:nvSpPr>
        <p:spPr>
          <a:xfrm>
            <a:off x="-9531353" y="1625600"/>
            <a:ext cx="9677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sz="2800">
                <a:ea typeface="FOT-NewRodin Pro EB" panose="02020900000000000000" pitchFamily="18" charset="-128"/>
              </a:rPr>
              <a:t>Nell</a:t>
            </a:r>
            <a:r>
              <a:rPr lang="it-IT" sz="2800" spc="-2000">
                <a:ea typeface="FOT-NewRodin Pro EB" panose="02020900000000000000" pitchFamily="18" charset="-128"/>
              </a:rPr>
              <a:t>’</a:t>
            </a:r>
            <a:r>
              <a:rPr lang="it-IT" sz="2800">
                <a:ea typeface="FOT-NewRodin Pro EB" panose="02020900000000000000" pitchFamily="18" charset="-128"/>
              </a:rPr>
              <a:t>azienda di Coders Corporation sono stati creati i </a:t>
            </a:r>
            <a:r>
              <a:rPr lang="it-IT" sz="2800">
                <a:solidFill>
                  <a:schemeClr val="accent1"/>
                </a:solidFill>
                <a:ea typeface="FOT-NewRodin Pro EB" panose="02020900000000000000" pitchFamily="18" charset="-128"/>
              </a:rPr>
              <a:t>coders-androidi</a:t>
            </a:r>
            <a:r>
              <a:rPr lang="it-IT" sz="2800">
                <a:ea typeface="FOT-NewRodin Pro EB" panose="02020900000000000000" pitchFamily="18" charset="-128"/>
              </a:rPr>
              <a:t>, una serie di developer robotici che hanno presto preso il controllo della struttura grazie ai loro </a:t>
            </a:r>
            <a:r>
              <a:rPr lang="it-IT" sz="2800">
                <a:solidFill>
                  <a:schemeClr val="accent1"/>
                </a:solidFill>
                <a:ea typeface="FOT-NewRodin Pro EB" panose="02020900000000000000" pitchFamily="18" charset="-128"/>
              </a:rPr>
              <a:t>poteri cibernetici.</a:t>
            </a:r>
          </a:p>
        </p:txBody>
      </p:sp>
    </p:spTree>
    <p:extLst>
      <p:ext uri="{BB962C8B-B14F-4D97-AF65-F5344CB8AC3E}">
        <p14:creationId xmlns:p14="http://schemas.microsoft.com/office/powerpoint/2010/main" val="3223288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010E3C8-7D3F-63E3-3971-D1006E057048}"/>
              </a:ext>
            </a:extLst>
          </p:cNvPr>
          <p:cNvSpPr/>
          <p:nvPr/>
        </p:nvSpPr>
        <p:spPr>
          <a:xfrm>
            <a:off x="0" y="5919018"/>
            <a:ext cx="12192000" cy="9389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C956B37-7B86-8FF8-1069-88530FDAFB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83" b="50435"/>
          <a:stretch/>
        </p:blipFill>
        <p:spPr>
          <a:xfrm rot="16200000">
            <a:off x="10914380" y="5585144"/>
            <a:ext cx="942343" cy="161289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3E809CF-9ED1-363B-6E9B-D8FB1B793F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87" b="45760"/>
          <a:stretch/>
        </p:blipFill>
        <p:spPr>
          <a:xfrm rot="5400000">
            <a:off x="405341" y="5495425"/>
            <a:ext cx="933756" cy="178616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51D2F65-7442-963E-04DE-02ECE5264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4525564"/>
            <a:ext cx="10515600" cy="1325563"/>
          </a:xfrm>
        </p:spPr>
        <p:txBody>
          <a:bodyPr>
            <a:noAutofit/>
          </a:bodyPr>
          <a:lstStyle/>
          <a:p>
            <a:r>
              <a:rPr lang="it-IT" sz="8800">
                <a:effectLst>
                  <a:outerShdw dist="38100" dir="8100000" algn="tr" rotWithShape="0">
                    <a:schemeClr val="accent1"/>
                  </a:outerShdw>
                </a:effectLst>
              </a:rPr>
              <a:t>How to</a:t>
            </a:r>
          </a:p>
        </p:txBody>
      </p:sp>
      <p:pic>
        <p:nvPicPr>
          <p:cNvPr id="193" name="Immagine 192">
            <a:extLst>
              <a:ext uri="{FF2B5EF4-FFF2-40B4-BE49-F238E27FC236}">
                <a16:creationId xmlns:a16="http://schemas.microsoft.com/office/drawing/2014/main" id="{4401F357-C067-8D96-8070-F5590254CF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793" y="4590551"/>
            <a:ext cx="879929" cy="1759857"/>
          </a:xfrm>
          <a:prstGeom prst="rect">
            <a:avLst/>
          </a:prstGeom>
          <a:effectLst>
            <a:outerShdw dist="76200" dir="13500000" sy="23000" kx="1200000" algn="br" rotWithShape="0">
              <a:prstClr val="black">
                <a:alpha val="10000"/>
              </a:prst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355D0BF-74D6-4719-3D69-229A9E7868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635" y="4590550"/>
            <a:ext cx="879929" cy="1759858"/>
          </a:xfrm>
          <a:prstGeom prst="rect">
            <a:avLst/>
          </a:prstGeom>
          <a:effectLst>
            <a:outerShdw dist="76200" dir="13500000" sy="23000" kx="1200000" algn="br" rotWithShape="0">
              <a:srgbClr val="000000">
                <a:alpha val="10000"/>
              </a:srgbClr>
            </a:outerShdw>
          </a:effec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0F6BE066-3667-CD7A-9FE4-9F50262ABB34}"/>
              </a:ext>
            </a:extLst>
          </p:cNvPr>
          <p:cNvSpPr txBox="1">
            <a:spLocks/>
          </p:cNvSpPr>
          <p:nvPr/>
        </p:nvSpPr>
        <p:spPr>
          <a:xfrm>
            <a:off x="1257300" y="51883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000">
                <a:effectLst>
                  <a:outerShdw dist="38100" dir="8100000" algn="tr" rotWithShape="0">
                    <a:schemeClr val="accent1"/>
                  </a:outerShdw>
                </a:effectLst>
              </a:rPr>
              <a:t>play?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90EB8B-D8FF-4EBB-4606-566A9AAC69C5}"/>
              </a:ext>
            </a:extLst>
          </p:cNvPr>
          <p:cNvSpPr txBox="1"/>
          <p:nvPr/>
        </p:nvSpPr>
        <p:spPr>
          <a:xfrm>
            <a:off x="1104898" y="1644033"/>
            <a:ext cx="100838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sz="2800">
                <a:ea typeface="FOT-NewRodin Pro EB" panose="02020900000000000000" pitchFamily="18" charset="-128"/>
              </a:rPr>
              <a:t>Questo è un </a:t>
            </a:r>
            <a:r>
              <a:rPr lang="it-IT" sz="2800">
                <a:solidFill>
                  <a:schemeClr val="accent1"/>
                </a:solidFill>
                <a:ea typeface="FOT-NewRodin Pro EB" panose="02020900000000000000" pitchFamily="18" charset="-128"/>
              </a:rPr>
              <a:t>TBS* game. </a:t>
            </a:r>
            <a:r>
              <a:rPr lang="it-IT" sz="2800">
                <a:ea typeface="FOT-NewRodin Pro EB" panose="02020900000000000000" pitchFamily="18" charset="-128"/>
              </a:rPr>
              <a:t>Le sfide sono basate su turni. Ogni coder-androide collezionato ha i suoi valori statici di </a:t>
            </a:r>
            <a:r>
              <a:rPr lang="it-IT" sz="2000">
                <a:solidFill>
                  <a:schemeClr val="accent1"/>
                </a:solidFill>
                <a:ea typeface="FOT-NewRodin Pro EB" panose="02020900000000000000" pitchFamily="18" charset="-128"/>
              </a:rPr>
              <a:t>ENERGY, ATK </a:t>
            </a:r>
            <a:r>
              <a:rPr lang="it-IT" sz="2800">
                <a:ea typeface="FOT-NewRodin Pro EB" panose="02020900000000000000" pitchFamily="18" charset="-128"/>
              </a:rPr>
              <a:t>e</a:t>
            </a:r>
            <a:r>
              <a:rPr lang="it-IT" sz="2000">
                <a:solidFill>
                  <a:schemeClr val="accent1"/>
                </a:solidFill>
                <a:ea typeface="FOT-NewRodin Pro EB" panose="02020900000000000000" pitchFamily="18" charset="-128"/>
              </a:rPr>
              <a:t> DEF</a:t>
            </a:r>
            <a:r>
              <a:rPr lang="it-IT" sz="2400">
                <a:ea typeface="FOT-NewRodin Pro EB" panose="02020900000000000000" pitchFamily="18" charset="-128"/>
              </a:rPr>
              <a:t>, </a:t>
            </a:r>
            <a:r>
              <a:rPr lang="it-IT" sz="2800">
                <a:ea typeface="FOT-NewRodin Pro EB" panose="02020900000000000000" pitchFamily="18" charset="-128"/>
              </a:rPr>
              <a:t>ma potrà usare i potenziamenti collezionati durante il gioco, i </a:t>
            </a:r>
            <a:r>
              <a:rPr lang="it-IT" sz="2000">
                <a:solidFill>
                  <a:schemeClr val="accent1"/>
                </a:solidFill>
                <a:ea typeface="FOT-NewRodin Pro EB" panose="02020900000000000000" pitchFamily="18" charset="-128"/>
              </a:rPr>
              <a:t>CHIPz</a:t>
            </a:r>
            <a:r>
              <a:rPr lang="it-IT" sz="2800">
                <a:ea typeface="FOT-NewRodin Pro EB" panose="02020900000000000000" pitchFamily="18" charset="-128"/>
              </a:rPr>
              <a:t>.</a:t>
            </a:r>
          </a:p>
          <a:p>
            <a:pPr>
              <a:spcBef>
                <a:spcPts val="1200"/>
              </a:spcBef>
            </a:pPr>
            <a:endParaRPr lang="it-IT" sz="2800">
              <a:solidFill>
                <a:schemeClr val="accent1"/>
              </a:solidFill>
              <a:ea typeface="FOT-NewRodin Pro EB" panose="02020900000000000000" pitchFamily="18" charset="-128"/>
            </a:endParaRPr>
          </a:p>
          <a:p>
            <a:pPr algn="r">
              <a:spcBef>
                <a:spcPts val="1200"/>
              </a:spcBef>
            </a:pPr>
            <a:r>
              <a:rPr lang="it-IT" sz="1600">
                <a:ea typeface="FOT-NewRodin Pro EB" panose="02020900000000000000" pitchFamily="18" charset="-128"/>
              </a:rPr>
              <a:t>*turn based strategy</a:t>
            </a:r>
            <a:endParaRPr lang="it-IT" sz="1600">
              <a:solidFill>
                <a:schemeClr val="accent1"/>
              </a:solidFill>
              <a:ea typeface="FOT-NewRodin Pro EB" panose="02020900000000000000" pitchFamily="18" charset="-128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3C8F33D-56C9-96E3-F102-3ED876CA6038}"/>
              </a:ext>
            </a:extLst>
          </p:cNvPr>
          <p:cNvSpPr txBox="1"/>
          <p:nvPr/>
        </p:nvSpPr>
        <p:spPr>
          <a:xfrm>
            <a:off x="12192000" y="1626282"/>
            <a:ext cx="43561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sz="2800">
                <a:solidFill>
                  <a:srgbClr val="F1EDE9"/>
                </a:solidFill>
                <a:latin typeface="FOT-NewRodin Pro DB"/>
                <a:ea typeface="FOT-NewRodin Pro EB" panose="02020900000000000000" pitchFamily="18" charset="-128"/>
              </a:rPr>
              <a:t>I</a:t>
            </a:r>
            <a:r>
              <a:rPr kumimoji="0" lang="it-IT" sz="2800" b="0" i="0" u="none" strike="noStrike" kern="1200" cap="none" spc="0" normalizeH="0" baseline="0" noProof="0">
                <a:ln>
                  <a:noFill/>
                </a:ln>
                <a:solidFill>
                  <a:srgbClr val="F1EDE9"/>
                </a:solidFill>
                <a:effectLst/>
                <a:uLnTx/>
                <a:uFillTx/>
                <a:latin typeface="FOT-NewRodin Pro DB"/>
                <a:ea typeface="FOT-NewRodin Pro EB" panose="02020900000000000000" pitchFamily="18" charset="-128"/>
                <a:cs typeface="+mn-cs"/>
              </a:rPr>
              <a:t> 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srgbClr val="D1A85C"/>
                </a:solidFill>
                <a:effectLst/>
                <a:uLnTx/>
                <a:uFillTx/>
                <a:latin typeface="FOT-NewRodin Pro DB"/>
                <a:ea typeface="FOT-NewRodin Pro EB" panose="02020900000000000000" pitchFamily="18" charset="-128"/>
                <a:cs typeface="+mn-cs"/>
              </a:rPr>
              <a:t>CHIPz </a:t>
            </a:r>
            <a:r>
              <a:rPr lang="it-IT" sz="2800">
                <a:ea typeface="FOT-NewRodin Pro EB" panose="02020900000000000000" pitchFamily="18" charset="-128"/>
              </a:rPr>
              <a:t>possono alterare questi valori durante la battaglia.</a:t>
            </a:r>
          </a:p>
        </p:txBody>
      </p:sp>
      <p:pic>
        <p:nvPicPr>
          <p:cNvPr id="3" name="show battle">
            <a:hlinkClick r:id="" action="ppaction://media"/>
            <a:extLst>
              <a:ext uri="{FF2B5EF4-FFF2-40B4-BE49-F238E27FC236}">
                <a16:creationId xmlns:a16="http://schemas.microsoft.com/office/drawing/2014/main" id="{83BCB613-CF9B-EF4A-C875-45B9C45295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051235" y="75492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2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81481E-6 L 0.94193 4.81481E-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7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0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2010E3C8-7D3F-63E3-3971-D1006E057048}"/>
              </a:ext>
            </a:extLst>
          </p:cNvPr>
          <p:cNvSpPr/>
          <p:nvPr/>
        </p:nvSpPr>
        <p:spPr>
          <a:xfrm>
            <a:off x="0" y="5919018"/>
            <a:ext cx="12192000" cy="9389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C956B37-7B86-8FF8-1069-88530FDAFB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83" b="50435"/>
          <a:stretch/>
        </p:blipFill>
        <p:spPr>
          <a:xfrm rot="16200000">
            <a:off x="10914380" y="5585144"/>
            <a:ext cx="942343" cy="161289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3E809CF-9ED1-363B-6E9B-D8FB1B793F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87" b="45760"/>
          <a:stretch/>
        </p:blipFill>
        <p:spPr>
          <a:xfrm rot="5400000">
            <a:off x="405341" y="5495425"/>
            <a:ext cx="933756" cy="1786166"/>
          </a:xfrm>
          <a:prstGeom prst="rect">
            <a:avLst/>
          </a:prstGeom>
        </p:spPr>
      </p:pic>
      <p:pic>
        <p:nvPicPr>
          <p:cNvPr id="13" name="show battle">
            <a:hlinkClick r:id="" action="ppaction://media"/>
            <a:extLst>
              <a:ext uri="{FF2B5EF4-FFF2-40B4-BE49-F238E27FC236}">
                <a16:creationId xmlns:a16="http://schemas.microsoft.com/office/drawing/2014/main" id="{2EE8DB9D-F738-C57C-429D-622B431672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78450" y="754922"/>
            <a:ext cx="6096000" cy="4572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51D2F65-7442-963E-04DE-02ECE5264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4525564"/>
            <a:ext cx="10515600" cy="1325563"/>
          </a:xfrm>
        </p:spPr>
        <p:txBody>
          <a:bodyPr>
            <a:noAutofit/>
          </a:bodyPr>
          <a:lstStyle/>
          <a:p>
            <a:r>
              <a:rPr lang="it-IT" sz="8800">
                <a:effectLst>
                  <a:outerShdw dist="38100" dir="8100000" algn="tr" rotWithShape="0">
                    <a:schemeClr val="accent1"/>
                  </a:outerShdw>
                </a:effectLst>
              </a:rPr>
              <a:t>How to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355D0BF-74D6-4719-3D69-229A9E7868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635" y="4590550"/>
            <a:ext cx="879929" cy="1759858"/>
          </a:xfrm>
          <a:prstGeom prst="rect">
            <a:avLst/>
          </a:prstGeom>
          <a:effectLst>
            <a:outerShdw dist="76200" dir="13500000" sy="23000" kx="1200000" algn="br" rotWithShape="0">
              <a:srgbClr val="000000">
                <a:alpha val="10000"/>
              </a:srgbClr>
            </a:outerShdw>
          </a:effec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0F6BE066-3667-CD7A-9FE4-9F50262ABB34}"/>
              </a:ext>
            </a:extLst>
          </p:cNvPr>
          <p:cNvSpPr txBox="1">
            <a:spLocks/>
          </p:cNvSpPr>
          <p:nvPr/>
        </p:nvSpPr>
        <p:spPr>
          <a:xfrm>
            <a:off x="1257300" y="51883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000">
                <a:effectLst>
                  <a:outerShdw dist="38100" dir="8100000" algn="tr" rotWithShape="0">
                    <a:schemeClr val="accent1"/>
                  </a:outerShdw>
                </a:effectLst>
              </a:rPr>
              <a:t>play?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9DA04F-F709-913E-11B6-E8D8F876F487}"/>
              </a:ext>
            </a:extLst>
          </p:cNvPr>
          <p:cNvSpPr txBox="1"/>
          <p:nvPr/>
        </p:nvSpPr>
        <p:spPr>
          <a:xfrm>
            <a:off x="1136650" y="1626282"/>
            <a:ext cx="40576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sz="2800">
                <a:solidFill>
                  <a:srgbClr val="F1EDE9"/>
                </a:solidFill>
                <a:latin typeface="FOT-NewRodin Pro DB"/>
                <a:ea typeface="FOT-NewRodin Pro EB" panose="02020900000000000000" pitchFamily="18" charset="-128"/>
              </a:rPr>
              <a:t>I</a:t>
            </a:r>
            <a:r>
              <a:rPr kumimoji="0" lang="it-IT" sz="2800" b="0" i="0" u="none" strike="noStrike" kern="1200" cap="none" spc="0" normalizeH="0" baseline="0" noProof="0">
                <a:ln>
                  <a:noFill/>
                </a:ln>
                <a:solidFill>
                  <a:srgbClr val="F1EDE9"/>
                </a:solidFill>
                <a:effectLst/>
                <a:uLnTx/>
                <a:uFillTx/>
                <a:latin typeface="FOT-NewRodin Pro DB"/>
                <a:ea typeface="FOT-NewRodin Pro EB" panose="02020900000000000000" pitchFamily="18" charset="-128"/>
                <a:cs typeface="+mn-cs"/>
              </a:rPr>
              <a:t> 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srgbClr val="D1A85C"/>
                </a:solidFill>
                <a:effectLst/>
                <a:uLnTx/>
                <a:uFillTx/>
                <a:latin typeface="FOT-NewRodin Pro DB"/>
                <a:ea typeface="FOT-NewRodin Pro EB" panose="02020900000000000000" pitchFamily="18" charset="-128"/>
                <a:cs typeface="+mn-cs"/>
              </a:rPr>
              <a:t>CHIPz </a:t>
            </a:r>
            <a:r>
              <a:rPr lang="it-IT" sz="2800">
                <a:ea typeface="FOT-NewRodin Pro EB" panose="02020900000000000000" pitchFamily="18" charset="-128"/>
              </a:rPr>
              <a:t>possono alterare questi valori durante la battaglia.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E9EB627-CB2A-9925-918C-C430169FD5DC}"/>
              </a:ext>
            </a:extLst>
          </p:cNvPr>
          <p:cNvSpPr txBox="1"/>
          <p:nvPr/>
        </p:nvSpPr>
        <p:spPr>
          <a:xfrm>
            <a:off x="-10121900" y="1644033"/>
            <a:ext cx="101073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sz="2800">
                <a:ea typeface="FOT-NewRodin Pro EB" panose="02020900000000000000" pitchFamily="18" charset="-128"/>
              </a:rPr>
              <a:t>Questo è un </a:t>
            </a:r>
            <a:r>
              <a:rPr lang="it-IT" sz="2800">
                <a:solidFill>
                  <a:schemeClr val="accent1"/>
                </a:solidFill>
                <a:ea typeface="FOT-NewRodin Pro EB" panose="02020900000000000000" pitchFamily="18" charset="-128"/>
              </a:rPr>
              <a:t>TBS* game. </a:t>
            </a:r>
            <a:r>
              <a:rPr lang="it-IT" sz="2800">
                <a:ea typeface="FOT-NewRodin Pro EB" panose="02020900000000000000" pitchFamily="18" charset="-128"/>
              </a:rPr>
              <a:t>Le sfide sono basate su turni. Ogni coder-androide collezionato ha i suoi valori statici di </a:t>
            </a:r>
            <a:r>
              <a:rPr lang="it-IT" sz="2000">
                <a:solidFill>
                  <a:schemeClr val="accent1"/>
                </a:solidFill>
                <a:ea typeface="FOT-NewRodin Pro EB" panose="02020900000000000000" pitchFamily="18" charset="-128"/>
              </a:rPr>
              <a:t>ENERGY, ATK </a:t>
            </a:r>
            <a:r>
              <a:rPr lang="it-IT" sz="2800">
                <a:ea typeface="FOT-NewRodin Pro EB" panose="02020900000000000000" pitchFamily="18" charset="-128"/>
              </a:rPr>
              <a:t>e</a:t>
            </a:r>
            <a:r>
              <a:rPr lang="it-IT" sz="2000">
                <a:solidFill>
                  <a:schemeClr val="accent1"/>
                </a:solidFill>
                <a:ea typeface="FOT-NewRodin Pro EB" panose="02020900000000000000" pitchFamily="18" charset="-128"/>
              </a:rPr>
              <a:t> DEF</a:t>
            </a:r>
            <a:r>
              <a:rPr lang="it-IT" sz="2400">
                <a:ea typeface="FOT-NewRodin Pro EB" panose="02020900000000000000" pitchFamily="18" charset="-128"/>
              </a:rPr>
              <a:t>, </a:t>
            </a:r>
            <a:r>
              <a:rPr lang="it-IT" sz="2800">
                <a:ea typeface="FOT-NewRodin Pro EB" panose="02020900000000000000" pitchFamily="18" charset="-128"/>
              </a:rPr>
              <a:t>ma potrà usare i potenziamenti collezionati durante il gioco, i </a:t>
            </a:r>
            <a:r>
              <a:rPr lang="it-IT" sz="2000">
                <a:solidFill>
                  <a:schemeClr val="accent1"/>
                </a:solidFill>
                <a:ea typeface="FOT-NewRodin Pro EB" panose="02020900000000000000" pitchFamily="18" charset="-128"/>
              </a:rPr>
              <a:t>CHIPz</a:t>
            </a:r>
            <a:r>
              <a:rPr lang="it-IT" sz="2800">
                <a:ea typeface="FOT-NewRodin Pro EB" panose="02020900000000000000" pitchFamily="18" charset="-128"/>
              </a:rPr>
              <a:t>.</a:t>
            </a:r>
          </a:p>
          <a:p>
            <a:pPr>
              <a:spcBef>
                <a:spcPts val="1200"/>
              </a:spcBef>
            </a:pPr>
            <a:endParaRPr lang="it-IT" sz="2800">
              <a:solidFill>
                <a:schemeClr val="accent1"/>
              </a:solidFill>
              <a:ea typeface="FOT-NewRodin Pro EB" panose="02020900000000000000" pitchFamily="18" charset="-128"/>
            </a:endParaRPr>
          </a:p>
          <a:p>
            <a:pPr algn="r">
              <a:spcBef>
                <a:spcPts val="1200"/>
              </a:spcBef>
            </a:pPr>
            <a:r>
              <a:rPr lang="it-IT" sz="1600">
                <a:ea typeface="FOT-NewRodin Pro EB" panose="02020900000000000000" pitchFamily="18" charset="-128"/>
              </a:rPr>
              <a:t>*turn based strategy</a:t>
            </a:r>
            <a:endParaRPr lang="it-IT" sz="1600">
              <a:solidFill>
                <a:schemeClr val="accent1"/>
              </a:solidFill>
              <a:ea typeface="FOT-NewRodin Pro EB" panose="02020900000000000000" pitchFamily="18" charset="-128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10948AE-BF4E-5A5D-23FA-0D094786FD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79103" y="4590550"/>
            <a:ext cx="879929" cy="1759858"/>
          </a:xfrm>
          <a:prstGeom prst="rect">
            <a:avLst/>
          </a:prstGeom>
          <a:effectLst>
            <a:outerShdw dist="76200" dir="13500000" sy="23000" kx="1200000" algn="br" rotWithShape="0">
              <a:srgbClr val="000000">
                <a:alpha val="10000"/>
              </a:srgbClr>
            </a:outerShdw>
          </a:effec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A097A6D-F869-17AC-3A0B-1578FF9AE537}"/>
              </a:ext>
            </a:extLst>
          </p:cNvPr>
          <p:cNvSpPr txBox="1"/>
          <p:nvPr/>
        </p:nvSpPr>
        <p:spPr>
          <a:xfrm>
            <a:off x="17956077" y="1626282"/>
            <a:ext cx="57702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sz="2800">
                <a:ea typeface="FOT-NewRodin Pro EB" panose="02020900000000000000" pitchFamily="18" charset="-128"/>
              </a:rPr>
              <a:t>Potrai acquistare i 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OT-NewRodin Pro DB"/>
                <a:ea typeface="FOT-NewRodin Pro EB" panose="02020900000000000000" pitchFamily="18" charset="-128"/>
                <a:cs typeface="+mn-cs"/>
              </a:rPr>
              <a:t>CHIPz</a:t>
            </a:r>
            <a:r>
              <a:rPr lang="it-IT" sz="2800">
                <a:ea typeface="FOT-NewRodin Pro EB" panose="02020900000000000000" pitchFamily="18" charset="-128"/>
              </a:rPr>
              <a:t> e</a:t>
            </a:r>
            <a:r>
              <a:rPr lang="it-IT" sz="2800">
                <a:solidFill>
                  <a:schemeClr val="accent1"/>
                </a:solidFill>
                <a:ea typeface="FOT-NewRodin Pro EB" panose="02020900000000000000" pitchFamily="18" charset="-128"/>
              </a:rPr>
              <a:t> sbloccare nuovi personaggi </a:t>
            </a:r>
            <a:r>
              <a:rPr lang="it-IT" sz="2800">
                <a:ea typeface="FOT-NewRodin Pro EB" panose="02020900000000000000" pitchFamily="18" charset="-128"/>
              </a:rPr>
              <a:t>usando i punti ottenuti dalle sfide da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 altri </a:t>
            </a:r>
            <a:r>
              <a:rPr lang="it-IT" sz="28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altri minigiochi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, come i </a:t>
            </a:r>
            <a:r>
              <a:rPr lang="it-IT" sz="28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quiz.</a:t>
            </a:r>
          </a:p>
        </p:txBody>
      </p:sp>
      <p:pic>
        <p:nvPicPr>
          <p:cNvPr id="15" name="Rec 2023-03-10 05;37;15">
            <a:hlinkClick r:id="" action="ppaction://media"/>
            <a:extLst>
              <a:ext uri="{FF2B5EF4-FFF2-40B4-BE49-F238E27FC236}">
                <a16:creationId xmlns:a16="http://schemas.microsoft.com/office/drawing/2014/main" id="{CDF1993B-130E-DADC-4A1F-26B6ACC4359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904" end="5921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503150" y="1782591"/>
            <a:ext cx="5160922" cy="289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03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250"/>
                            </p:stCondLst>
                            <p:childTnLst>
                              <p:par>
                                <p:cTn id="1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6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977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3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393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 mute="1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 hidden="1">
            <a:extLst>
              <a:ext uri="{FF2B5EF4-FFF2-40B4-BE49-F238E27FC236}">
                <a16:creationId xmlns:a16="http://schemas.microsoft.com/office/drawing/2014/main" id="{109DA04F-F709-913E-11B6-E8D8F876F487}"/>
              </a:ext>
            </a:extLst>
          </p:cNvPr>
          <p:cNvSpPr txBox="1"/>
          <p:nvPr/>
        </p:nvSpPr>
        <p:spPr>
          <a:xfrm>
            <a:off x="1136650" y="1626282"/>
            <a:ext cx="99187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sz="2800">
                <a:ea typeface="FOT-NewRodin Pro EB" panose="02020900000000000000" pitchFamily="18" charset="-128"/>
              </a:rPr>
              <a:t>Potrai acquistare i 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OT-NewRodin Pro DB"/>
                <a:ea typeface="FOT-NewRodin Pro EB" panose="02020900000000000000" pitchFamily="18" charset="-128"/>
                <a:cs typeface="+mn-cs"/>
              </a:rPr>
              <a:t>CHIPz</a:t>
            </a:r>
            <a:r>
              <a:rPr lang="it-IT" sz="2800">
                <a:ea typeface="FOT-NewRodin Pro EB" panose="02020900000000000000" pitchFamily="18" charset="-128"/>
              </a:rPr>
              <a:t> e</a:t>
            </a:r>
            <a:r>
              <a:rPr lang="it-IT" sz="2800">
                <a:solidFill>
                  <a:schemeClr val="accent1"/>
                </a:solidFill>
                <a:ea typeface="FOT-NewRodin Pro EB" panose="02020900000000000000" pitchFamily="18" charset="-128"/>
              </a:rPr>
              <a:t> sbloccare nuovi personaggi </a:t>
            </a:r>
            <a:r>
              <a:rPr lang="it-IT" sz="2800">
                <a:ea typeface="FOT-NewRodin Pro EB" panose="02020900000000000000" pitchFamily="18" charset="-128"/>
              </a:rPr>
              <a:t>usando i punti ottenuti dalle sfide o scambiando le preziose capsule di </a:t>
            </a:r>
            <a:r>
              <a:rPr lang="it-IT" sz="20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EE-COFF</a:t>
            </a:r>
            <a:r>
              <a:rPr lang="it-IT" sz="28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, 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che potrai vincere grazie ai </a:t>
            </a:r>
            <a:r>
              <a:rPr lang="it-IT" sz="28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quiz o altri minigiochi.</a:t>
            </a:r>
          </a:p>
          <a:p>
            <a:pPr>
              <a:spcBef>
                <a:spcPts val="1200"/>
              </a:spcBef>
            </a:pP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Userai le </a:t>
            </a:r>
            <a:r>
              <a:rPr lang="it-IT" sz="20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FRECCE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 </a:t>
            </a:r>
            <a:r>
              <a:rPr lang="it-IT" sz="2800"/>
              <a:t>(o </a:t>
            </a:r>
            <a:r>
              <a:rPr lang="it-IT" sz="20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WASD</a:t>
            </a:r>
            <a:r>
              <a:rPr lang="it-IT" sz="2800"/>
              <a:t>) per muoverti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, </a:t>
            </a:r>
            <a:r>
              <a:rPr lang="it-IT" sz="20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SPACE 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per interagire, </a:t>
            </a:r>
            <a:r>
              <a:rPr lang="it-IT" sz="20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↵ENTER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 e </a:t>
            </a:r>
            <a:r>
              <a:rPr lang="it-IT" sz="20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Q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 per selezionare o uscire.</a:t>
            </a:r>
            <a:endParaRPr lang="it-IT" sz="2800">
              <a:ea typeface="FOT-NewRodin Pro EB" panose="02020900000000000000" pitchFamily="18" charset="-128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010E3C8-7D3F-63E3-3971-D1006E057048}"/>
              </a:ext>
            </a:extLst>
          </p:cNvPr>
          <p:cNvSpPr/>
          <p:nvPr/>
        </p:nvSpPr>
        <p:spPr>
          <a:xfrm>
            <a:off x="0" y="5919018"/>
            <a:ext cx="12192000" cy="9389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C956B37-7B86-8FF8-1069-88530FDAFB9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83" b="50435"/>
          <a:stretch/>
        </p:blipFill>
        <p:spPr>
          <a:xfrm rot="16200000">
            <a:off x="10914380" y="5585144"/>
            <a:ext cx="942343" cy="161289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3E809CF-9ED1-363B-6E9B-D8FB1B793FA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87" b="45760"/>
          <a:stretch/>
        </p:blipFill>
        <p:spPr>
          <a:xfrm rot="5400000">
            <a:off x="405341" y="5495425"/>
            <a:ext cx="933756" cy="1786166"/>
          </a:xfrm>
          <a:prstGeom prst="rect">
            <a:avLst/>
          </a:prstGeom>
        </p:spPr>
      </p:pic>
      <p:pic>
        <p:nvPicPr>
          <p:cNvPr id="11" name="show battle">
            <a:hlinkClick r:id="" action="ppaction://media"/>
            <a:extLst>
              <a:ext uri="{FF2B5EF4-FFF2-40B4-BE49-F238E27FC236}">
                <a16:creationId xmlns:a16="http://schemas.microsoft.com/office/drawing/2014/main" id="{10C8940B-CB89-8086-E4A6-C256F1939A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6452279" y="754922"/>
            <a:ext cx="6096000" cy="4572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51D2F65-7442-963E-04DE-02ECE5264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4525564"/>
            <a:ext cx="10515600" cy="1325563"/>
          </a:xfrm>
        </p:spPr>
        <p:txBody>
          <a:bodyPr>
            <a:noAutofit/>
          </a:bodyPr>
          <a:lstStyle/>
          <a:p>
            <a:r>
              <a:rPr lang="it-IT" sz="8800">
                <a:effectLst>
                  <a:outerShdw dist="38100" dir="8100000" algn="tr" rotWithShape="0">
                    <a:schemeClr val="accent1"/>
                  </a:outerShdw>
                </a:effectLst>
              </a:rPr>
              <a:t>How to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355D0BF-74D6-4719-3D69-229A9E7868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035" y="4590550"/>
            <a:ext cx="879929" cy="1759858"/>
          </a:xfrm>
          <a:prstGeom prst="rect">
            <a:avLst/>
          </a:prstGeom>
          <a:effectLst>
            <a:outerShdw dist="76200" dir="13500000" sy="23000" kx="1200000" algn="br" rotWithShape="0">
              <a:schemeClr val="accent2">
                <a:alpha val="10000"/>
              </a:schemeClr>
            </a:outerShdw>
          </a:effec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0F6BE066-3667-CD7A-9FE4-9F50262ABB34}"/>
              </a:ext>
            </a:extLst>
          </p:cNvPr>
          <p:cNvSpPr txBox="1">
            <a:spLocks/>
          </p:cNvSpPr>
          <p:nvPr/>
        </p:nvSpPr>
        <p:spPr>
          <a:xfrm>
            <a:off x="1257300" y="51883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000">
                <a:effectLst>
                  <a:outerShdw dist="38100" dir="8100000" algn="tr" rotWithShape="0">
                    <a:schemeClr val="accent1"/>
                  </a:outerShdw>
                </a:effectLst>
              </a:rPr>
              <a:t>play?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48698CC-2F7D-ABF7-D627-D225205310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10235" y="4576603"/>
            <a:ext cx="879929" cy="1759858"/>
          </a:xfrm>
          <a:prstGeom prst="rect">
            <a:avLst/>
          </a:prstGeom>
          <a:effectLst>
            <a:outerShdw dist="76200" dir="13500000" sy="23000" kx="1200000" algn="br" rotWithShape="0">
              <a:srgbClr val="000000">
                <a:alpha val="10000"/>
              </a:srgb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0030320-EA26-32F9-E914-270AE9BA12E8}"/>
              </a:ext>
            </a:extLst>
          </p:cNvPr>
          <p:cNvSpPr txBox="1"/>
          <p:nvPr/>
        </p:nvSpPr>
        <p:spPr>
          <a:xfrm>
            <a:off x="6002631" y="1626282"/>
            <a:ext cx="57702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sz="2800">
                <a:ea typeface="FOT-NewRodin Pro EB" panose="02020900000000000000" pitchFamily="18" charset="-128"/>
              </a:rPr>
              <a:t>Potrai acquistare i 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OT-NewRodin Pro DB"/>
                <a:ea typeface="FOT-NewRodin Pro EB" panose="02020900000000000000" pitchFamily="18" charset="-128"/>
                <a:cs typeface="+mn-cs"/>
              </a:rPr>
              <a:t>CHIPz</a:t>
            </a:r>
            <a:r>
              <a:rPr lang="it-IT" sz="2800">
                <a:ea typeface="FOT-NewRodin Pro EB" panose="02020900000000000000" pitchFamily="18" charset="-128"/>
              </a:rPr>
              <a:t> e</a:t>
            </a:r>
            <a:r>
              <a:rPr lang="it-IT" sz="2800">
                <a:solidFill>
                  <a:schemeClr val="accent1"/>
                </a:solidFill>
                <a:ea typeface="FOT-NewRodin Pro EB" panose="02020900000000000000" pitchFamily="18" charset="-128"/>
              </a:rPr>
              <a:t> sbloccare nuovi personaggi </a:t>
            </a:r>
            <a:r>
              <a:rPr lang="it-IT" sz="2800">
                <a:ea typeface="FOT-NewRodin Pro EB" panose="02020900000000000000" pitchFamily="18" charset="-128"/>
              </a:rPr>
              <a:t>usando i punti ottenuti dalle sfide da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 altri </a:t>
            </a:r>
            <a:r>
              <a:rPr lang="it-IT" sz="28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altri minigiochi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, come i </a:t>
            </a:r>
            <a:r>
              <a:rPr lang="it-IT" sz="28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quiz.</a:t>
            </a:r>
          </a:p>
        </p:txBody>
      </p:sp>
      <p:pic>
        <p:nvPicPr>
          <p:cNvPr id="14" name="Rec 2023-03-10 05;37;15">
            <a:hlinkClick r:id="" action="ppaction://media"/>
            <a:extLst>
              <a:ext uri="{FF2B5EF4-FFF2-40B4-BE49-F238E27FC236}">
                <a16:creationId xmlns:a16="http://schemas.microsoft.com/office/drawing/2014/main" id="{B3F34E57-BAAD-E0DC-AB59-D562EEDBD20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904" end="5921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49704" y="1782591"/>
            <a:ext cx="5160922" cy="2896694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6893120-3162-D417-602F-A788F3B0EF55}"/>
              </a:ext>
            </a:extLst>
          </p:cNvPr>
          <p:cNvSpPr txBox="1"/>
          <p:nvPr/>
        </p:nvSpPr>
        <p:spPr>
          <a:xfrm>
            <a:off x="16153331" y="1626282"/>
            <a:ext cx="577026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sz="28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I comandi:</a:t>
            </a:r>
          </a:p>
          <a:p>
            <a:pPr>
              <a:spcBef>
                <a:spcPts val="1200"/>
              </a:spcBef>
            </a:pPr>
            <a:r>
              <a:rPr lang="it-IT" sz="2400">
                <a:latin typeface="FOT-NewRodin Pro DB"/>
                <a:ea typeface="FOT-NewRodin Pro EB" panose="02020900000000000000" pitchFamily="18" charset="-128"/>
              </a:rPr>
              <a:t>WASD/FRECCE 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per muoversi</a:t>
            </a:r>
          </a:p>
          <a:p>
            <a:pPr>
              <a:spcBef>
                <a:spcPts val="1200"/>
              </a:spcBef>
            </a:pPr>
            <a:r>
              <a:rPr lang="it-IT" sz="2400">
                <a:latin typeface="FOT-NewRodin Pro DB"/>
                <a:ea typeface="FOT-NewRodin Pro EB" panose="02020900000000000000" pitchFamily="18" charset="-128"/>
              </a:rPr>
              <a:t>SPACE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 per interagire</a:t>
            </a:r>
          </a:p>
        </p:txBody>
      </p:sp>
      <p:pic>
        <p:nvPicPr>
          <p:cNvPr id="17" name="CODERS (1)">
            <a:hlinkClick r:id="" action="ppaction://media"/>
            <a:extLst>
              <a:ext uri="{FF2B5EF4-FFF2-40B4-BE49-F238E27FC236}">
                <a16:creationId xmlns:a16="http://schemas.microsoft.com/office/drawing/2014/main" id="{F872D522-8C66-783D-D33D-DDA0436D2EF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5">
                  <p14:trim end="2248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420597" y="1305825"/>
            <a:ext cx="3429000" cy="34290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4BDA148-7A3F-6541-3EC2-91E833FFA50F}"/>
              </a:ext>
            </a:extLst>
          </p:cNvPr>
          <p:cNvSpPr txBox="1"/>
          <p:nvPr/>
        </p:nvSpPr>
        <p:spPr>
          <a:xfrm>
            <a:off x="-10694079" y="1626282"/>
            <a:ext cx="40576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sz="2800">
                <a:solidFill>
                  <a:srgbClr val="F1EDE9"/>
                </a:solidFill>
                <a:latin typeface="FOT-NewRodin Pro DB"/>
                <a:ea typeface="FOT-NewRodin Pro EB" panose="02020900000000000000" pitchFamily="18" charset="-128"/>
              </a:rPr>
              <a:t>I</a:t>
            </a:r>
            <a:r>
              <a:rPr kumimoji="0" lang="it-IT" sz="2800" b="0" i="0" u="none" strike="noStrike" kern="1200" cap="none" spc="0" normalizeH="0" baseline="0" noProof="0">
                <a:ln>
                  <a:noFill/>
                </a:ln>
                <a:solidFill>
                  <a:srgbClr val="F1EDE9"/>
                </a:solidFill>
                <a:effectLst/>
                <a:uLnTx/>
                <a:uFillTx/>
                <a:latin typeface="FOT-NewRodin Pro DB"/>
                <a:ea typeface="FOT-NewRodin Pro EB" panose="02020900000000000000" pitchFamily="18" charset="-128"/>
                <a:cs typeface="+mn-cs"/>
              </a:rPr>
              <a:t> 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solidFill>
                  <a:srgbClr val="D1A85C"/>
                </a:solidFill>
                <a:effectLst/>
                <a:uLnTx/>
                <a:uFillTx/>
                <a:latin typeface="FOT-NewRodin Pro DB"/>
                <a:ea typeface="FOT-NewRodin Pro EB" panose="02020900000000000000" pitchFamily="18" charset="-128"/>
                <a:cs typeface="+mn-cs"/>
              </a:rPr>
              <a:t>CHIPz </a:t>
            </a:r>
            <a:r>
              <a:rPr lang="it-IT" sz="2800">
                <a:ea typeface="FOT-NewRodin Pro EB" panose="02020900000000000000" pitchFamily="18" charset="-128"/>
              </a:rPr>
              <a:t>possono alterare questi valori durante la battaglia.</a:t>
            </a:r>
          </a:p>
        </p:txBody>
      </p:sp>
    </p:spTree>
    <p:extLst>
      <p:ext uri="{BB962C8B-B14F-4D97-AF65-F5344CB8AC3E}">
        <p14:creationId xmlns:p14="http://schemas.microsoft.com/office/powerpoint/2010/main" val="108196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33333E-6 -1.85185E-6 L 0.25 -1.85185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250"/>
                            </p:stCondLst>
                            <p:childTnLst>
                              <p:par>
                                <p:cTn id="1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81481E-6 L 0.25 4.81481E-6 " pathEditMode="relative" rAng="0" ptsTypes="AA">
                                      <p:cBhvr>
                                        <p:cTn id="13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6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393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195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796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160"/>
                            </p:stCondLst>
                            <p:childTnLst>
                              <p:par>
                                <p:cTn id="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97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 mute="1">
                <p:cTn id="38" repeatCount="indefinite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44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 hidden="1">
            <a:extLst>
              <a:ext uri="{FF2B5EF4-FFF2-40B4-BE49-F238E27FC236}">
                <a16:creationId xmlns:a16="http://schemas.microsoft.com/office/drawing/2014/main" id="{109DA04F-F709-913E-11B6-E8D8F876F487}"/>
              </a:ext>
            </a:extLst>
          </p:cNvPr>
          <p:cNvSpPr txBox="1"/>
          <p:nvPr/>
        </p:nvSpPr>
        <p:spPr>
          <a:xfrm>
            <a:off x="1136650" y="1626282"/>
            <a:ext cx="99187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sz="2800">
                <a:ea typeface="FOT-NewRodin Pro EB" panose="02020900000000000000" pitchFamily="18" charset="-128"/>
              </a:rPr>
              <a:t>Potrai acquistare i 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OT-NewRodin Pro DB"/>
                <a:ea typeface="FOT-NewRodin Pro EB" panose="02020900000000000000" pitchFamily="18" charset="-128"/>
                <a:cs typeface="+mn-cs"/>
              </a:rPr>
              <a:t>CHIPz</a:t>
            </a:r>
            <a:r>
              <a:rPr lang="it-IT" sz="2800">
                <a:ea typeface="FOT-NewRodin Pro EB" panose="02020900000000000000" pitchFamily="18" charset="-128"/>
              </a:rPr>
              <a:t> e</a:t>
            </a:r>
            <a:r>
              <a:rPr lang="it-IT" sz="2800">
                <a:solidFill>
                  <a:schemeClr val="accent1"/>
                </a:solidFill>
                <a:ea typeface="FOT-NewRodin Pro EB" panose="02020900000000000000" pitchFamily="18" charset="-128"/>
              </a:rPr>
              <a:t> sbloccare nuovi personaggi </a:t>
            </a:r>
            <a:r>
              <a:rPr lang="it-IT" sz="2800">
                <a:ea typeface="FOT-NewRodin Pro EB" panose="02020900000000000000" pitchFamily="18" charset="-128"/>
              </a:rPr>
              <a:t>usando i punti ottenuti dalle sfide o scambiando le preziose capsule di </a:t>
            </a:r>
            <a:r>
              <a:rPr lang="it-IT" sz="20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EE-COFF</a:t>
            </a:r>
            <a:r>
              <a:rPr lang="it-IT" sz="28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, 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che potrai vincere grazie ai </a:t>
            </a:r>
            <a:r>
              <a:rPr lang="it-IT" sz="28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quiz o altri minigiochi.</a:t>
            </a:r>
          </a:p>
          <a:p>
            <a:pPr>
              <a:spcBef>
                <a:spcPts val="1200"/>
              </a:spcBef>
            </a:pP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Userai le </a:t>
            </a:r>
            <a:r>
              <a:rPr lang="it-IT" sz="20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FRECCE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 </a:t>
            </a:r>
            <a:r>
              <a:rPr lang="it-IT" sz="2800"/>
              <a:t>(o </a:t>
            </a:r>
            <a:r>
              <a:rPr lang="it-IT" sz="20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WASD</a:t>
            </a:r>
            <a:r>
              <a:rPr lang="it-IT" sz="2800"/>
              <a:t>) per muoverti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, </a:t>
            </a:r>
            <a:r>
              <a:rPr lang="it-IT" sz="20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SPACE 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per interagire, </a:t>
            </a:r>
            <a:r>
              <a:rPr lang="it-IT" sz="20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↵ENTER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 e </a:t>
            </a:r>
            <a:r>
              <a:rPr lang="it-IT" sz="20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Q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 per selezionare o uscire.</a:t>
            </a:r>
            <a:endParaRPr lang="it-IT" sz="2800">
              <a:ea typeface="FOT-NewRodin Pro EB" panose="02020900000000000000" pitchFamily="18" charset="-128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010E3C8-7D3F-63E3-3971-D1006E057048}"/>
              </a:ext>
            </a:extLst>
          </p:cNvPr>
          <p:cNvSpPr/>
          <p:nvPr/>
        </p:nvSpPr>
        <p:spPr>
          <a:xfrm>
            <a:off x="0" y="5919018"/>
            <a:ext cx="12192000" cy="9389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C956B37-7B86-8FF8-1069-88530FDAFB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83" b="50435"/>
          <a:stretch/>
        </p:blipFill>
        <p:spPr>
          <a:xfrm rot="16200000">
            <a:off x="10914380" y="5585144"/>
            <a:ext cx="942343" cy="161289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3E809CF-9ED1-363B-6E9B-D8FB1B793F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87" b="45760"/>
          <a:stretch/>
        </p:blipFill>
        <p:spPr>
          <a:xfrm rot="5400000">
            <a:off x="405341" y="5495425"/>
            <a:ext cx="933756" cy="178616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51D2F65-7442-963E-04DE-02ECE5264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4525564"/>
            <a:ext cx="10515600" cy="1325563"/>
          </a:xfrm>
        </p:spPr>
        <p:txBody>
          <a:bodyPr>
            <a:noAutofit/>
          </a:bodyPr>
          <a:lstStyle/>
          <a:p>
            <a:r>
              <a:rPr lang="it-IT" sz="8800">
                <a:effectLst>
                  <a:outerShdw dist="38100" dir="8100000" algn="tr" rotWithShape="0">
                    <a:schemeClr val="accent1"/>
                  </a:outerShdw>
                </a:effectLst>
              </a:rPr>
              <a:t>How to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355D0BF-74D6-4719-3D69-229A9E7868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140" y="4598371"/>
            <a:ext cx="879929" cy="1759858"/>
          </a:xfrm>
          <a:prstGeom prst="rect">
            <a:avLst/>
          </a:prstGeom>
          <a:effectLst>
            <a:outerShdw dist="76200" dir="13500000" sy="23000" kx="1200000" algn="br" rotWithShape="0">
              <a:schemeClr val="accent2">
                <a:alpha val="10000"/>
              </a:schemeClr>
            </a:outerShdw>
          </a:effec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0F6BE066-3667-CD7A-9FE4-9F50262ABB34}"/>
              </a:ext>
            </a:extLst>
          </p:cNvPr>
          <p:cNvSpPr txBox="1">
            <a:spLocks/>
          </p:cNvSpPr>
          <p:nvPr/>
        </p:nvSpPr>
        <p:spPr>
          <a:xfrm>
            <a:off x="1257300" y="51883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000">
                <a:effectLst>
                  <a:outerShdw dist="38100" dir="8100000" algn="tr" rotWithShape="0">
                    <a:schemeClr val="accent1"/>
                  </a:outerShdw>
                </a:effectLst>
              </a:rPr>
              <a:t>play?</a:t>
            </a:r>
          </a:p>
        </p:txBody>
      </p:sp>
      <p:pic>
        <p:nvPicPr>
          <p:cNvPr id="17" name="CODERS (1)">
            <a:hlinkClick r:id="" action="ppaction://media"/>
            <a:extLst>
              <a:ext uri="{FF2B5EF4-FFF2-40B4-BE49-F238E27FC236}">
                <a16:creationId xmlns:a16="http://schemas.microsoft.com/office/drawing/2014/main" id="{3683946D-D65A-E930-495F-74D12D33DB5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24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57300" y="1305825"/>
            <a:ext cx="3429000" cy="342900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66EEF47-9A6F-8BA3-D3B7-81387846098C}"/>
              </a:ext>
            </a:extLst>
          </p:cNvPr>
          <p:cNvSpPr txBox="1"/>
          <p:nvPr/>
        </p:nvSpPr>
        <p:spPr>
          <a:xfrm>
            <a:off x="6002631" y="1626282"/>
            <a:ext cx="577026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sz="28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I comandi:</a:t>
            </a:r>
          </a:p>
          <a:p>
            <a:pPr>
              <a:spcBef>
                <a:spcPts val="1200"/>
              </a:spcBef>
            </a:pPr>
            <a:r>
              <a:rPr lang="it-IT" sz="2400">
                <a:latin typeface="FOT-NewRodin Pro DB"/>
                <a:ea typeface="FOT-NewRodin Pro EB" panose="02020900000000000000" pitchFamily="18" charset="-128"/>
              </a:rPr>
              <a:t>WASD/FRECCE 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per muoversi</a:t>
            </a:r>
          </a:p>
          <a:p>
            <a:pPr>
              <a:spcBef>
                <a:spcPts val="1200"/>
              </a:spcBef>
            </a:pPr>
            <a:r>
              <a:rPr lang="it-IT" sz="2400">
                <a:latin typeface="FOT-NewRodin Pro DB"/>
                <a:ea typeface="FOT-NewRodin Pro EB" panose="02020900000000000000" pitchFamily="18" charset="-128"/>
              </a:rPr>
              <a:t>SPACE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 per interagire</a:t>
            </a:r>
          </a:p>
        </p:txBody>
      </p:sp>
      <p:sp>
        <p:nvSpPr>
          <p:cNvPr id="67" name="red">
            <a:extLst>
              <a:ext uri="{FF2B5EF4-FFF2-40B4-BE49-F238E27FC236}">
                <a16:creationId xmlns:a16="http://schemas.microsoft.com/office/drawing/2014/main" id="{EC5B010D-D3D5-948E-97EB-36FF11A93C8E}"/>
              </a:ext>
            </a:extLst>
          </p:cNvPr>
          <p:cNvSpPr/>
          <p:nvPr/>
        </p:nvSpPr>
        <p:spPr>
          <a:xfrm>
            <a:off x="13422080" y="1268361"/>
            <a:ext cx="2340000" cy="271308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98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blue">
            <a:extLst>
              <a:ext uri="{FF2B5EF4-FFF2-40B4-BE49-F238E27FC236}">
                <a16:creationId xmlns:a16="http://schemas.microsoft.com/office/drawing/2014/main" id="{50811A78-DC58-1A0D-931E-977DF4488ED0}"/>
              </a:ext>
            </a:extLst>
          </p:cNvPr>
          <p:cNvSpPr/>
          <p:nvPr/>
        </p:nvSpPr>
        <p:spPr>
          <a:xfrm>
            <a:off x="15898583" y="1268361"/>
            <a:ext cx="2340000" cy="2713089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98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yellow">
            <a:extLst>
              <a:ext uri="{FF2B5EF4-FFF2-40B4-BE49-F238E27FC236}">
                <a16:creationId xmlns:a16="http://schemas.microsoft.com/office/drawing/2014/main" id="{4F532655-0B50-A414-3653-7064517F1835}"/>
              </a:ext>
            </a:extLst>
          </p:cNvPr>
          <p:cNvSpPr/>
          <p:nvPr/>
        </p:nvSpPr>
        <p:spPr>
          <a:xfrm>
            <a:off x="18375086" y="1268361"/>
            <a:ext cx="2340000" cy="271308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98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white">
            <a:extLst>
              <a:ext uri="{FF2B5EF4-FFF2-40B4-BE49-F238E27FC236}">
                <a16:creationId xmlns:a16="http://schemas.microsoft.com/office/drawing/2014/main" id="{AB761A3C-E094-8A2D-7E93-4DFB4515DA35}"/>
              </a:ext>
            </a:extLst>
          </p:cNvPr>
          <p:cNvSpPr/>
          <p:nvPr/>
        </p:nvSpPr>
        <p:spPr>
          <a:xfrm>
            <a:off x="20851587" y="1268361"/>
            <a:ext cx="2340000" cy="271308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98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1" name="alex" descr="Immagine che contiene persona, uomo, maglietta, posando&#10;&#10;Descrizione generata automaticamente">
            <a:extLst>
              <a:ext uri="{FF2B5EF4-FFF2-40B4-BE49-F238E27FC236}">
                <a16:creationId xmlns:a16="http://schemas.microsoft.com/office/drawing/2014/main" id="{09FDC30D-CBFB-4E6A-A7DA-98EECD981D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040"/>
                    </a14:imgEffect>
                    <a14:imgEffect>
                      <a14:brightnessContrast bright="10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082" y="693180"/>
            <a:ext cx="2382158" cy="3174377"/>
          </a:xfrm>
          <a:prstGeom prst="rect">
            <a:avLst/>
          </a:prstGeom>
        </p:spPr>
      </p:pic>
      <p:pic>
        <p:nvPicPr>
          <p:cNvPr id="72" name="teo" descr="Immagine che contiene persona, interni, scuro, giovane&#10;&#10;Descrizione generata automaticamente">
            <a:extLst>
              <a:ext uri="{FF2B5EF4-FFF2-40B4-BE49-F238E27FC236}">
                <a16:creationId xmlns:a16="http://schemas.microsoft.com/office/drawing/2014/main" id="{9AAFBBB8-887A-5A57-BCEF-7B86B786EB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4" r="9094"/>
          <a:stretch/>
        </p:blipFill>
        <p:spPr>
          <a:xfrm>
            <a:off x="16338931" y="31030"/>
            <a:ext cx="2636121" cy="4303686"/>
          </a:xfrm>
          <a:prstGeom prst="rect">
            <a:avLst/>
          </a:prstGeom>
        </p:spPr>
      </p:pic>
      <p:pic>
        <p:nvPicPr>
          <p:cNvPr id="73" name="nico" descr="Immagine che contiene persona, interni, portatile, scuro&#10;&#10;Descrizione generata automaticamente">
            <a:extLst>
              <a:ext uri="{FF2B5EF4-FFF2-40B4-BE49-F238E27FC236}">
                <a16:creationId xmlns:a16="http://schemas.microsoft.com/office/drawing/2014/main" id="{A69FD821-0B86-4E57-2B41-294C1446462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7500"/>
                    </a14:imgEffect>
                    <a14:imgEffect>
                      <a14:brightnessContrast bright="2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776" y="-419017"/>
            <a:ext cx="3107830" cy="5519507"/>
          </a:xfrm>
          <a:prstGeom prst="rect">
            <a:avLst/>
          </a:prstGeom>
        </p:spPr>
      </p:pic>
      <p:pic>
        <p:nvPicPr>
          <p:cNvPr id="74" name="bianca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8DA460DE-191A-6472-5A0C-588A90F95D7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114" y="1075924"/>
            <a:ext cx="1980607" cy="3517558"/>
          </a:xfrm>
          <a:prstGeom prst="rect">
            <a:avLst/>
          </a:prstGeom>
        </p:spPr>
      </p:pic>
      <p:sp>
        <p:nvSpPr>
          <p:cNvPr id="75" name="Figura a mano libera: forma 74">
            <a:extLst>
              <a:ext uri="{FF2B5EF4-FFF2-40B4-BE49-F238E27FC236}">
                <a16:creationId xmlns:a16="http://schemas.microsoft.com/office/drawing/2014/main" id="{A3BB5F84-08F0-3465-A57B-BDDA9A8A5FAA}"/>
              </a:ext>
            </a:extLst>
          </p:cNvPr>
          <p:cNvSpPr/>
          <p:nvPr/>
        </p:nvSpPr>
        <p:spPr>
          <a:xfrm>
            <a:off x="12209235" y="1"/>
            <a:ext cx="12191999" cy="6857999"/>
          </a:xfrm>
          <a:custGeom>
            <a:avLst/>
            <a:gdLst>
              <a:gd name="connsiteX0" fmla="*/ 3921578 w 12191999"/>
              <a:gd name="connsiteY0" fmla="*/ 1568644 h 6857999"/>
              <a:gd name="connsiteX1" fmla="*/ 3921578 w 12191999"/>
              <a:gd name="connsiteY1" fmla="*/ 3440987 h 6857999"/>
              <a:gd name="connsiteX2" fmla="*/ 5793920 w 12191999"/>
              <a:gd name="connsiteY2" fmla="*/ 3440987 h 6857999"/>
              <a:gd name="connsiteX3" fmla="*/ 5793920 w 12191999"/>
              <a:gd name="connsiteY3" fmla="*/ 1568644 h 6857999"/>
              <a:gd name="connsiteX4" fmla="*/ 1445075 w 12191999"/>
              <a:gd name="connsiteY4" fmla="*/ 1568644 h 6857999"/>
              <a:gd name="connsiteX5" fmla="*/ 1445075 w 12191999"/>
              <a:gd name="connsiteY5" fmla="*/ 3440987 h 6857999"/>
              <a:gd name="connsiteX6" fmla="*/ 3317418 w 12191999"/>
              <a:gd name="connsiteY6" fmla="*/ 3440987 h 6857999"/>
              <a:gd name="connsiteX7" fmla="*/ 3317418 w 12191999"/>
              <a:gd name="connsiteY7" fmla="*/ 1568644 h 6857999"/>
              <a:gd name="connsiteX8" fmla="*/ 6398080 w 12191999"/>
              <a:gd name="connsiteY8" fmla="*/ 1568644 h 6857999"/>
              <a:gd name="connsiteX9" fmla="*/ 6398080 w 12191999"/>
              <a:gd name="connsiteY9" fmla="*/ 3440987 h 6857999"/>
              <a:gd name="connsiteX10" fmla="*/ 8270423 w 12191999"/>
              <a:gd name="connsiteY10" fmla="*/ 3440987 h 6857999"/>
              <a:gd name="connsiteX11" fmla="*/ 8270423 w 12191999"/>
              <a:gd name="connsiteY11" fmla="*/ 1568644 h 6857999"/>
              <a:gd name="connsiteX12" fmla="*/ 8874581 w 12191999"/>
              <a:gd name="connsiteY12" fmla="*/ 1568644 h 6857999"/>
              <a:gd name="connsiteX13" fmla="*/ 8874581 w 12191999"/>
              <a:gd name="connsiteY13" fmla="*/ 3440987 h 6857999"/>
              <a:gd name="connsiteX14" fmla="*/ 10746924 w 12191999"/>
              <a:gd name="connsiteY14" fmla="*/ 3440987 h 6857999"/>
              <a:gd name="connsiteX15" fmla="*/ 10746924 w 12191999"/>
              <a:gd name="connsiteY15" fmla="*/ 1568644 h 6857999"/>
              <a:gd name="connsiteX16" fmla="*/ 0 w 12191999"/>
              <a:gd name="connsiteY16" fmla="*/ 0 h 6857999"/>
              <a:gd name="connsiteX17" fmla="*/ 12191999 w 12191999"/>
              <a:gd name="connsiteY17" fmla="*/ 0 h 6857999"/>
              <a:gd name="connsiteX18" fmla="*/ 12191999 w 12191999"/>
              <a:gd name="connsiteY18" fmla="*/ 6857999 h 6857999"/>
              <a:gd name="connsiteX19" fmla="*/ 0 w 12191999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9" h="6857999">
                <a:moveTo>
                  <a:pt x="3921578" y="1568644"/>
                </a:moveTo>
                <a:lnTo>
                  <a:pt x="3921578" y="3440987"/>
                </a:lnTo>
                <a:lnTo>
                  <a:pt x="5793920" y="3440987"/>
                </a:lnTo>
                <a:lnTo>
                  <a:pt x="5793920" y="1568644"/>
                </a:lnTo>
                <a:close/>
                <a:moveTo>
                  <a:pt x="1445075" y="1568644"/>
                </a:moveTo>
                <a:lnTo>
                  <a:pt x="1445075" y="3440987"/>
                </a:lnTo>
                <a:lnTo>
                  <a:pt x="3317418" y="3440987"/>
                </a:lnTo>
                <a:lnTo>
                  <a:pt x="3317418" y="1568644"/>
                </a:lnTo>
                <a:close/>
                <a:moveTo>
                  <a:pt x="6398080" y="1568644"/>
                </a:moveTo>
                <a:lnTo>
                  <a:pt x="6398080" y="3440987"/>
                </a:lnTo>
                <a:lnTo>
                  <a:pt x="8270423" y="3440987"/>
                </a:lnTo>
                <a:lnTo>
                  <a:pt x="8270423" y="1568644"/>
                </a:lnTo>
                <a:close/>
                <a:moveTo>
                  <a:pt x="8874581" y="1568644"/>
                </a:moveTo>
                <a:lnTo>
                  <a:pt x="8874581" y="3440987"/>
                </a:lnTo>
                <a:lnTo>
                  <a:pt x="10746924" y="3440987"/>
                </a:lnTo>
                <a:lnTo>
                  <a:pt x="10746924" y="1568644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76" name="teo" descr="Immagine che contiene persona, interni, scuro, giovane&#10;&#10;Descrizione generata automaticamente">
            <a:extLst>
              <a:ext uri="{FF2B5EF4-FFF2-40B4-BE49-F238E27FC236}">
                <a16:creationId xmlns:a16="http://schemas.microsoft.com/office/drawing/2014/main" id="{1ACA5D25-8D6F-726A-E4F5-A386FFED658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00" r="27844" b="46789"/>
          <a:stretch/>
        </p:blipFill>
        <p:spPr>
          <a:xfrm>
            <a:off x="16880438" y="31030"/>
            <a:ext cx="1490454" cy="2290042"/>
          </a:xfrm>
          <a:prstGeom prst="rect">
            <a:avLst/>
          </a:prstGeom>
        </p:spPr>
      </p:pic>
      <p:pic>
        <p:nvPicPr>
          <p:cNvPr id="77" name="nico" descr="Immagine che contiene persona, interni, portatile, scuro&#10;&#10;Descrizione generata automaticamente">
            <a:extLst>
              <a:ext uri="{FF2B5EF4-FFF2-40B4-BE49-F238E27FC236}">
                <a16:creationId xmlns:a16="http://schemas.microsoft.com/office/drawing/2014/main" id="{6D405415-1C3F-67D8-FBBC-62FC3E061D7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7500"/>
                    </a14:imgEffect>
                    <a14:imgEffect>
                      <a14:brightnessContrast bright="2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76" r="23788" b="47496"/>
          <a:stretch/>
        </p:blipFill>
        <p:spPr>
          <a:xfrm>
            <a:off x="21957554" y="-419016"/>
            <a:ext cx="1604769" cy="2897951"/>
          </a:xfrm>
          <a:prstGeom prst="rect">
            <a:avLst/>
          </a:prstGeom>
        </p:spPr>
      </p:pic>
      <p:pic>
        <p:nvPicPr>
          <p:cNvPr id="78" name="bianca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4EC9F90F-5548-0B5C-BDB8-39AA55DACF7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7" r="7300" b="64990"/>
          <a:stretch/>
        </p:blipFill>
        <p:spPr>
          <a:xfrm>
            <a:off x="19317805" y="1075924"/>
            <a:ext cx="1750336" cy="1231481"/>
          </a:xfrm>
          <a:prstGeom prst="rect">
            <a:avLst/>
          </a:prstGeom>
        </p:spPr>
      </p:pic>
      <p:pic>
        <p:nvPicPr>
          <p:cNvPr id="79" name="alex" descr="Immagine che contiene persona, uomo, maglietta, posando&#10;&#10;Descrizione generata automaticamente">
            <a:extLst>
              <a:ext uri="{FF2B5EF4-FFF2-40B4-BE49-F238E27FC236}">
                <a16:creationId xmlns:a16="http://schemas.microsoft.com/office/drawing/2014/main" id="{62EDAD1C-F3CA-2C1E-3127-D015395A073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04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02" t="1" r="18129" b="49660"/>
          <a:stretch/>
        </p:blipFill>
        <p:spPr>
          <a:xfrm>
            <a:off x="14266580" y="693181"/>
            <a:ext cx="1554802" cy="1597952"/>
          </a:xfrm>
          <a:prstGeom prst="rect">
            <a:avLst/>
          </a:prstGeom>
        </p:spPr>
      </p:pic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080D8D94-1B92-2A90-1171-D8E9E99266BD}"/>
              </a:ext>
            </a:extLst>
          </p:cNvPr>
          <p:cNvSpPr txBox="1"/>
          <p:nvPr/>
        </p:nvSpPr>
        <p:spPr>
          <a:xfrm>
            <a:off x="13777576" y="3572374"/>
            <a:ext cx="217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1"/>
                </a:solidFill>
              </a:rPr>
              <a:t>A</a:t>
            </a:r>
            <a:r>
              <a:rPr lang="it-IT"/>
              <a:t>lex </a:t>
            </a:r>
            <a:r>
              <a:rPr lang="it-IT">
                <a:solidFill>
                  <a:schemeClr val="accent1"/>
                </a:solidFill>
              </a:rPr>
              <a:t>G</a:t>
            </a:r>
            <a:r>
              <a:rPr lang="it-IT"/>
              <a:t>iaffreda</a:t>
            </a:r>
          </a:p>
        </p:txBody>
      </p: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5630364C-2BA3-BA7E-5C51-D67D4D7FA625}"/>
              </a:ext>
            </a:extLst>
          </p:cNvPr>
          <p:cNvSpPr txBox="1"/>
          <p:nvPr/>
        </p:nvSpPr>
        <p:spPr>
          <a:xfrm>
            <a:off x="16253240" y="3572374"/>
            <a:ext cx="217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1"/>
                </a:solidFill>
              </a:rPr>
              <a:t>M</a:t>
            </a:r>
            <a:r>
              <a:rPr lang="it-IT"/>
              <a:t>atteo </a:t>
            </a:r>
            <a:r>
              <a:rPr lang="it-IT">
                <a:solidFill>
                  <a:schemeClr val="accent1"/>
                </a:solidFill>
              </a:rPr>
              <a:t>R</a:t>
            </a:r>
            <a:r>
              <a:rPr lang="it-IT"/>
              <a:t>ania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F498E2DD-99C9-653E-5CD7-9C6ED51B4189}"/>
              </a:ext>
            </a:extLst>
          </p:cNvPr>
          <p:cNvSpPr txBox="1"/>
          <p:nvPr/>
        </p:nvSpPr>
        <p:spPr>
          <a:xfrm>
            <a:off x="18729743" y="3572374"/>
            <a:ext cx="217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1"/>
                </a:solidFill>
              </a:rPr>
              <a:t>B</a:t>
            </a:r>
            <a:r>
              <a:rPr lang="it-IT"/>
              <a:t>ianca </a:t>
            </a:r>
            <a:r>
              <a:rPr lang="it-IT">
                <a:solidFill>
                  <a:schemeClr val="accent1"/>
                </a:solidFill>
              </a:rPr>
              <a:t>P</a:t>
            </a:r>
            <a:r>
              <a:rPr lang="it-IT"/>
              <a:t>atrichi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AACD882D-FA6D-467C-F0F0-EFEDF6F189C6}"/>
              </a:ext>
            </a:extLst>
          </p:cNvPr>
          <p:cNvSpPr txBox="1"/>
          <p:nvPr/>
        </p:nvSpPr>
        <p:spPr>
          <a:xfrm>
            <a:off x="21193776" y="3572374"/>
            <a:ext cx="217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1"/>
                </a:solidFill>
              </a:rPr>
              <a:t>N</a:t>
            </a:r>
            <a:r>
              <a:rPr lang="it-IT"/>
              <a:t>ico </a:t>
            </a:r>
            <a:r>
              <a:rPr lang="it-IT">
                <a:solidFill>
                  <a:schemeClr val="accent1"/>
                </a:solidFill>
              </a:rPr>
              <a:t>B</a:t>
            </a:r>
            <a:r>
              <a:rPr lang="it-IT"/>
              <a:t>arbieri</a:t>
            </a:r>
          </a:p>
        </p:txBody>
      </p:sp>
      <p:pic>
        <p:nvPicPr>
          <p:cNvPr id="84" name="Elemento grafico 83">
            <a:extLst>
              <a:ext uri="{FF2B5EF4-FFF2-40B4-BE49-F238E27FC236}">
                <a16:creationId xmlns:a16="http://schemas.microsoft.com/office/drawing/2014/main" id="{A10B29BD-AC49-6DAE-6109-B837F36B077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472936" y="255535"/>
            <a:ext cx="1905000" cy="342900"/>
          </a:xfrm>
          <a:prstGeom prst="rect">
            <a:avLst/>
          </a:prstGeom>
        </p:spPr>
      </p:pic>
      <p:sp>
        <p:nvSpPr>
          <p:cNvPr id="85" name="Rettangolo 84">
            <a:extLst>
              <a:ext uri="{FF2B5EF4-FFF2-40B4-BE49-F238E27FC236}">
                <a16:creationId xmlns:a16="http://schemas.microsoft.com/office/drawing/2014/main" id="{114246FF-980D-288B-3F0C-9C4FFB01D362}"/>
              </a:ext>
            </a:extLst>
          </p:cNvPr>
          <p:cNvSpPr/>
          <p:nvPr/>
        </p:nvSpPr>
        <p:spPr>
          <a:xfrm>
            <a:off x="12209234" y="5919019"/>
            <a:ext cx="12192000" cy="9389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6" name="Immagine 85">
            <a:extLst>
              <a:ext uri="{FF2B5EF4-FFF2-40B4-BE49-F238E27FC236}">
                <a16:creationId xmlns:a16="http://schemas.microsoft.com/office/drawing/2014/main" id="{F73CE7D0-58F7-AEB8-19D3-4112A66800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83" b="50435"/>
          <a:stretch/>
        </p:blipFill>
        <p:spPr>
          <a:xfrm rot="16200000">
            <a:off x="23123614" y="5585145"/>
            <a:ext cx="942343" cy="1612896"/>
          </a:xfrm>
          <a:prstGeom prst="rect">
            <a:avLst/>
          </a:prstGeom>
        </p:spPr>
      </p:pic>
      <p:sp>
        <p:nvSpPr>
          <p:cNvPr id="87" name="Titolo 1">
            <a:extLst>
              <a:ext uri="{FF2B5EF4-FFF2-40B4-BE49-F238E27FC236}">
                <a16:creationId xmlns:a16="http://schemas.microsoft.com/office/drawing/2014/main" id="{07AD3E40-450B-6994-AC4B-9CE6A116E733}"/>
              </a:ext>
            </a:extLst>
          </p:cNvPr>
          <p:cNvSpPr txBox="1">
            <a:spLocks/>
          </p:cNvSpPr>
          <p:nvPr/>
        </p:nvSpPr>
        <p:spPr>
          <a:xfrm>
            <a:off x="13422080" y="5120093"/>
            <a:ext cx="10515600" cy="1325563"/>
          </a:xfrm>
          <a:prstGeom prst="rect">
            <a:avLst/>
          </a:prstGeom>
          <a:effectLst/>
          <a:scene3d>
            <a:camera prst="isometricOffAxis1Top">
              <a:rot lat="0" lon="0" rev="0"/>
            </a:camera>
            <a:lightRig rig="threePt" dir="t"/>
          </a:scene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600">
                <a:solidFill>
                  <a:schemeClr val="accent1"/>
                </a:solidFill>
              </a:rPr>
              <a:t>IL TEAM</a:t>
            </a:r>
          </a:p>
        </p:txBody>
      </p:sp>
      <p:sp>
        <p:nvSpPr>
          <p:cNvPr id="88" name="Titolo 1">
            <a:extLst>
              <a:ext uri="{FF2B5EF4-FFF2-40B4-BE49-F238E27FC236}">
                <a16:creationId xmlns:a16="http://schemas.microsoft.com/office/drawing/2014/main" id="{F9C41FD4-BC7C-34F0-47F1-B79CA7819EFD}"/>
              </a:ext>
            </a:extLst>
          </p:cNvPr>
          <p:cNvSpPr txBox="1">
            <a:spLocks/>
          </p:cNvSpPr>
          <p:nvPr/>
        </p:nvSpPr>
        <p:spPr>
          <a:xfrm>
            <a:off x="13488731" y="5062946"/>
            <a:ext cx="10515600" cy="13255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600"/>
              <a:t>IL TEAM</a:t>
            </a:r>
          </a:p>
        </p:txBody>
      </p:sp>
      <p:pic>
        <p:nvPicPr>
          <p:cNvPr id="89" name="Immagine 88">
            <a:extLst>
              <a:ext uri="{FF2B5EF4-FFF2-40B4-BE49-F238E27FC236}">
                <a16:creationId xmlns:a16="http://schemas.microsoft.com/office/drawing/2014/main" id="{4CB86A54-CEB3-4E98-5D02-9486908B06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83" b="50435"/>
          <a:stretch/>
        </p:blipFill>
        <p:spPr>
          <a:xfrm rot="5400000">
            <a:off x="12471941" y="5594608"/>
            <a:ext cx="942343" cy="161289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2942823-AE81-CC18-6F2C-061B9967A3D0}"/>
              </a:ext>
            </a:extLst>
          </p:cNvPr>
          <p:cNvSpPr txBox="1"/>
          <p:nvPr/>
        </p:nvSpPr>
        <p:spPr>
          <a:xfrm>
            <a:off x="-5829300" y="1626282"/>
            <a:ext cx="57702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sz="2800">
                <a:ea typeface="FOT-NewRodin Pro EB" panose="02020900000000000000" pitchFamily="18" charset="-128"/>
              </a:rPr>
              <a:t>Potrai acquistare i </a:t>
            </a: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FOT-NewRodin Pro DB"/>
                <a:ea typeface="FOT-NewRodin Pro EB" panose="02020900000000000000" pitchFamily="18" charset="-128"/>
                <a:cs typeface="+mn-cs"/>
              </a:rPr>
              <a:t>CHIPz</a:t>
            </a:r>
            <a:r>
              <a:rPr lang="it-IT" sz="2800">
                <a:ea typeface="FOT-NewRodin Pro EB" panose="02020900000000000000" pitchFamily="18" charset="-128"/>
              </a:rPr>
              <a:t> e</a:t>
            </a:r>
            <a:r>
              <a:rPr lang="it-IT" sz="2800">
                <a:solidFill>
                  <a:schemeClr val="accent1"/>
                </a:solidFill>
                <a:ea typeface="FOT-NewRodin Pro EB" panose="02020900000000000000" pitchFamily="18" charset="-128"/>
              </a:rPr>
              <a:t> sbloccare nuovi personaggi </a:t>
            </a:r>
            <a:r>
              <a:rPr lang="it-IT" sz="2800">
                <a:ea typeface="FOT-NewRodin Pro EB" panose="02020900000000000000" pitchFamily="18" charset="-128"/>
              </a:rPr>
              <a:t>usando i punti ottenuti dalle sfide da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 altri </a:t>
            </a:r>
            <a:r>
              <a:rPr lang="it-IT" sz="28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altri minigiochi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, come i </a:t>
            </a:r>
            <a:r>
              <a:rPr lang="it-IT" sz="28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quiz.</a:t>
            </a:r>
          </a:p>
        </p:txBody>
      </p:sp>
      <p:pic>
        <p:nvPicPr>
          <p:cNvPr id="9" name="Rec 2023-03-10 05;37;15">
            <a:hlinkClick r:id="" action="ppaction://media"/>
            <a:extLst>
              <a:ext uri="{FF2B5EF4-FFF2-40B4-BE49-F238E27FC236}">
                <a16:creationId xmlns:a16="http://schemas.microsoft.com/office/drawing/2014/main" id="{4383662E-8B4B-20B9-1734-43F9CFF56D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904" end="5921"/>
                </p14:media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-11282227" y="1782591"/>
            <a:ext cx="5160922" cy="289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02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96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d">
            <a:extLst>
              <a:ext uri="{FF2B5EF4-FFF2-40B4-BE49-F238E27FC236}">
                <a16:creationId xmlns:a16="http://schemas.microsoft.com/office/drawing/2014/main" id="{1A936A5F-2B15-B7A1-021E-AA7B31DF8BB8}"/>
              </a:ext>
            </a:extLst>
          </p:cNvPr>
          <p:cNvSpPr/>
          <p:nvPr/>
        </p:nvSpPr>
        <p:spPr>
          <a:xfrm>
            <a:off x="1212846" y="1268360"/>
            <a:ext cx="2340000" cy="271308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98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6" name="blue">
            <a:extLst>
              <a:ext uri="{FF2B5EF4-FFF2-40B4-BE49-F238E27FC236}">
                <a16:creationId xmlns:a16="http://schemas.microsoft.com/office/drawing/2014/main" id="{C07C388D-C7B4-E939-AFD1-CE3C7C48D848}"/>
              </a:ext>
            </a:extLst>
          </p:cNvPr>
          <p:cNvSpPr/>
          <p:nvPr/>
        </p:nvSpPr>
        <p:spPr>
          <a:xfrm>
            <a:off x="3689349" y="1268360"/>
            <a:ext cx="2340000" cy="2713089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98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7" name="yellow">
            <a:extLst>
              <a:ext uri="{FF2B5EF4-FFF2-40B4-BE49-F238E27FC236}">
                <a16:creationId xmlns:a16="http://schemas.microsoft.com/office/drawing/2014/main" id="{FFBE60E4-1B78-41D6-A0DD-B8CB5AE3821B}"/>
              </a:ext>
            </a:extLst>
          </p:cNvPr>
          <p:cNvSpPr/>
          <p:nvPr/>
        </p:nvSpPr>
        <p:spPr>
          <a:xfrm>
            <a:off x="6165852" y="1268360"/>
            <a:ext cx="2340000" cy="271308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98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8" name="white">
            <a:extLst>
              <a:ext uri="{FF2B5EF4-FFF2-40B4-BE49-F238E27FC236}">
                <a16:creationId xmlns:a16="http://schemas.microsoft.com/office/drawing/2014/main" id="{B9FC15AB-B5F9-6DB9-9A76-31E43AE880D7}"/>
              </a:ext>
            </a:extLst>
          </p:cNvPr>
          <p:cNvSpPr/>
          <p:nvPr/>
        </p:nvSpPr>
        <p:spPr>
          <a:xfrm>
            <a:off x="8642353" y="1268360"/>
            <a:ext cx="2340000" cy="271308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98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1" name="alex" descr="Immagine che contiene persona, uomo, maglietta, posando&#10;&#10;Descrizione generata automaticamente">
            <a:extLst>
              <a:ext uri="{FF2B5EF4-FFF2-40B4-BE49-F238E27FC236}">
                <a16:creationId xmlns:a16="http://schemas.microsoft.com/office/drawing/2014/main" id="{A6C3E640-566D-32BB-ECFF-5809F50C7C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040"/>
                    </a14:imgEffect>
                    <a14:imgEffect>
                      <a14:brightnessContrast bright="10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75" y="383769"/>
            <a:ext cx="2382158" cy="3174377"/>
          </a:xfrm>
          <a:prstGeom prst="rect">
            <a:avLst/>
          </a:prstGeom>
        </p:spPr>
      </p:pic>
      <p:pic>
        <p:nvPicPr>
          <p:cNvPr id="212" name="teo" descr="Immagine che contiene persona, interni, scuro, giovane&#10;&#10;Descrizione generata automaticamente">
            <a:extLst>
              <a:ext uri="{FF2B5EF4-FFF2-40B4-BE49-F238E27FC236}">
                <a16:creationId xmlns:a16="http://schemas.microsoft.com/office/drawing/2014/main" id="{B59DC0DD-73DB-C0D6-BA22-053826945D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94" r="9094"/>
          <a:stretch/>
        </p:blipFill>
        <p:spPr>
          <a:xfrm>
            <a:off x="3565241" y="-254643"/>
            <a:ext cx="2636121" cy="4303686"/>
          </a:xfrm>
          <a:prstGeom prst="rect">
            <a:avLst/>
          </a:prstGeom>
        </p:spPr>
      </p:pic>
      <p:pic>
        <p:nvPicPr>
          <p:cNvPr id="213" name="nico" descr="Immagine che contiene persona, interni, portatile, scuro&#10;&#10;Descrizione generata automaticamente">
            <a:extLst>
              <a:ext uri="{FF2B5EF4-FFF2-40B4-BE49-F238E27FC236}">
                <a16:creationId xmlns:a16="http://schemas.microsoft.com/office/drawing/2014/main" id="{54F80F9A-028D-68CE-D131-9CF515B842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500"/>
                    </a14:imgEffect>
                    <a14:imgEffect>
                      <a14:brightnessContrast bright="2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970" y="-862553"/>
            <a:ext cx="3107830" cy="5519507"/>
          </a:xfrm>
          <a:prstGeom prst="rect">
            <a:avLst/>
          </a:prstGeom>
        </p:spPr>
      </p:pic>
      <p:pic>
        <p:nvPicPr>
          <p:cNvPr id="256" name="bianca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00793967-9C8B-02B5-A9DE-E310E37641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6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380" y="750241"/>
            <a:ext cx="1980607" cy="3517558"/>
          </a:xfrm>
          <a:prstGeom prst="rect">
            <a:avLst/>
          </a:prstGeom>
        </p:spPr>
      </p:pic>
      <p:sp>
        <p:nvSpPr>
          <p:cNvPr id="229" name="Figura a mano libera: forma 228">
            <a:extLst>
              <a:ext uri="{FF2B5EF4-FFF2-40B4-BE49-F238E27FC236}">
                <a16:creationId xmlns:a16="http://schemas.microsoft.com/office/drawing/2014/main" id="{F3729231-B833-4074-6A67-8E0047693723}"/>
              </a:ext>
            </a:extLst>
          </p:cNvPr>
          <p:cNvSpPr/>
          <p:nvPr/>
        </p:nvSpPr>
        <p:spPr>
          <a:xfrm>
            <a:off x="1" y="0"/>
            <a:ext cx="12191999" cy="6857999"/>
          </a:xfrm>
          <a:custGeom>
            <a:avLst/>
            <a:gdLst>
              <a:gd name="connsiteX0" fmla="*/ 3921578 w 12191999"/>
              <a:gd name="connsiteY0" fmla="*/ 1568644 h 6857999"/>
              <a:gd name="connsiteX1" fmla="*/ 3921578 w 12191999"/>
              <a:gd name="connsiteY1" fmla="*/ 3440987 h 6857999"/>
              <a:gd name="connsiteX2" fmla="*/ 5793920 w 12191999"/>
              <a:gd name="connsiteY2" fmla="*/ 3440987 h 6857999"/>
              <a:gd name="connsiteX3" fmla="*/ 5793920 w 12191999"/>
              <a:gd name="connsiteY3" fmla="*/ 1568644 h 6857999"/>
              <a:gd name="connsiteX4" fmla="*/ 1445075 w 12191999"/>
              <a:gd name="connsiteY4" fmla="*/ 1568644 h 6857999"/>
              <a:gd name="connsiteX5" fmla="*/ 1445075 w 12191999"/>
              <a:gd name="connsiteY5" fmla="*/ 3440987 h 6857999"/>
              <a:gd name="connsiteX6" fmla="*/ 3317418 w 12191999"/>
              <a:gd name="connsiteY6" fmla="*/ 3440987 h 6857999"/>
              <a:gd name="connsiteX7" fmla="*/ 3317418 w 12191999"/>
              <a:gd name="connsiteY7" fmla="*/ 1568644 h 6857999"/>
              <a:gd name="connsiteX8" fmla="*/ 6398080 w 12191999"/>
              <a:gd name="connsiteY8" fmla="*/ 1568644 h 6857999"/>
              <a:gd name="connsiteX9" fmla="*/ 6398080 w 12191999"/>
              <a:gd name="connsiteY9" fmla="*/ 3440987 h 6857999"/>
              <a:gd name="connsiteX10" fmla="*/ 8270423 w 12191999"/>
              <a:gd name="connsiteY10" fmla="*/ 3440987 h 6857999"/>
              <a:gd name="connsiteX11" fmla="*/ 8270423 w 12191999"/>
              <a:gd name="connsiteY11" fmla="*/ 1568644 h 6857999"/>
              <a:gd name="connsiteX12" fmla="*/ 8874581 w 12191999"/>
              <a:gd name="connsiteY12" fmla="*/ 1568644 h 6857999"/>
              <a:gd name="connsiteX13" fmla="*/ 8874581 w 12191999"/>
              <a:gd name="connsiteY13" fmla="*/ 3440987 h 6857999"/>
              <a:gd name="connsiteX14" fmla="*/ 10746924 w 12191999"/>
              <a:gd name="connsiteY14" fmla="*/ 3440987 h 6857999"/>
              <a:gd name="connsiteX15" fmla="*/ 10746924 w 12191999"/>
              <a:gd name="connsiteY15" fmla="*/ 1568644 h 6857999"/>
              <a:gd name="connsiteX16" fmla="*/ 0 w 12191999"/>
              <a:gd name="connsiteY16" fmla="*/ 0 h 6857999"/>
              <a:gd name="connsiteX17" fmla="*/ 12191999 w 12191999"/>
              <a:gd name="connsiteY17" fmla="*/ 0 h 6857999"/>
              <a:gd name="connsiteX18" fmla="*/ 12191999 w 12191999"/>
              <a:gd name="connsiteY18" fmla="*/ 6857999 h 6857999"/>
              <a:gd name="connsiteX19" fmla="*/ 0 w 12191999"/>
              <a:gd name="connsiteY1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9" h="6857999">
                <a:moveTo>
                  <a:pt x="3921578" y="1568644"/>
                </a:moveTo>
                <a:lnTo>
                  <a:pt x="3921578" y="3440987"/>
                </a:lnTo>
                <a:lnTo>
                  <a:pt x="5793920" y="3440987"/>
                </a:lnTo>
                <a:lnTo>
                  <a:pt x="5793920" y="1568644"/>
                </a:lnTo>
                <a:close/>
                <a:moveTo>
                  <a:pt x="1445075" y="1568644"/>
                </a:moveTo>
                <a:lnTo>
                  <a:pt x="1445075" y="3440987"/>
                </a:lnTo>
                <a:lnTo>
                  <a:pt x="3317418" y="3440987"/>
                </a:lnTo>
                <a:lnTo>
                  <a:pt x="3317418" y="1568644"/>
                </a:lnTo>
                <a:close/>
                <a:moveTo>
                  <a:pt x="6398080" y="1568644"/>
                </a:moveTo>
                <a:lnTo>
                  <a:pt x="6398080" y="3440987"/>
                </a:lnTo>
                <a:lnTo>
                  <a:pt x="8270423" y="3440987"/>
                </a:lnTo>
                <a:lnTo>
                  <a:pt x="8270423" y="1568644"/>
                </a:lnTo>
                <a:close/>
                <a:moveTo>
                  <a:pt x="8874581" y="1568644"/>
                </a:moveTo>
                <a:lnTo>
                  <a:pt x="8874581" y="3440987"/>
                </a:lnTo>
                <a:lnTo>
                  <a:pt x="10746924" y="3440987"/>
                </a:lnTo>
                <a:lnTo>
                  <a:pt x="10746924" y="1568644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pic>
        <p:nvPicPr>
          <p:cNvPr id="231" name="teo" descr="Immagine che contiene persona, interni, scuro, giovane&#10;&#10;Descrizione generata automaticamente">
            <a:extLst>
              <a:ext uri="{FF2B5EF4-FFF2-40B4-BE49-F238E27FC236}">
                <a16:creationId xmlns:a16="http://schemas.microsoft.com/office/drawing/2014/main" id="{D44434D7-3B70-4385-6F24-0D8F3D2092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00" r="27844" b="46789"/>
          <a:stretch/>
        </p:blipFill>
        <p:spPr>
          <a:xfrm>
            <a:off x="4106748" y="-254643"/>
            <a:ext cx="1490454" cy="2290042"/>
          </a:xfrm>
          <a:prstGeom prst="rect">
            <a:avLst/>
          </a:prstGeom>
        </p:spPr>
      </p:pic>
      <p:pic>
        <p:nvPicPr>
          <p:cNvPr id="232" name="nico" descr="Immagine che contiene persona, interni, portatile, scuro&#10;&#10;Descrizione generata automaticamente">
            <a:extLst>
              <a:ext uri="{FF2B5EF4-FFF2-40B4-BE49-F238E27FC236}">
                <a16:creationId xmlns:a16="http://schemas.microsoft.com/office/drawing/2014/main" id="{B5AF5DAF-ACC0-B4E5-A959-65EA021E8F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7500"/>
                    </a14:imgEffect>
                    <a14:imgEffect>
                      <a14:brightnessContrast bright="22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76" r="23788" b="47496"/>
          <a:stretch/>
        </p:blipFill>
        <p:spPr>
          <a:xfrm>
            <a:off x="9009748" y="-862552"/>
            <a:ext cx="1604769" cy="2897951"/>
          </a:xfrm>
          <a:prstGeom prst="rect">
            <a:avLst/>
          </a:prstGeom>
        </p:spPr>
      </p:pic>
      <p:pic>
        <p:nvPicPr>
          <p:cNvPr id="257" name="bianca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8C76ADF0-35D1-7805-6AE7-D9257CB7D80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6000"/>
                    </a14:imgEffect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7" r="7300" b="64990"/>
          <a:stretch/>
        </p:blipFill>
        <p:spPr>
          <a:xfrm>
            <a:off x="6399071" y="750241"/>
            <a:ext cx="1750336" cy="1231481"/>
          </a:xfrm>
          <a:prstGeom prst="rect">
            <a:avLst/>
          </a:prstGeom>
        </p:spPr>
      </p:pic>
      <p:pic>
        <p:nvPicPr>
          <p:cNvPr id="230" name="alex" descr="Immagine che contiene persona, uomo, maglietta, posando&#10;&#10;Descrizione generata automaticamente">
            <a:extLst>
              <a:ext uri="{FF2B5EF4-FFF2-40B4-BE49-F238E27FC236}">
                <a16:creationId xmlns:a16="http://schemas.microsoft.com/office/drawing/2014/main" id="{C177D1CC-3704-3499-3E8F-35BCBACF51D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04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02" t="1" r="18129" b="49660"/>
          <a:stretch/>
        </p:blipFill>
        <p:spPr>
          <a:xfrm>
            <a:off x="1542473" y="383770"/>
            <a:ext cx="1554802" cy="1597952"/>
          </a:xfrm>
          <a:prstGeom prst="rect">
            <a:avLst/>
          </a:prstGeom>
        </p:spPr>
      </p:pic>
      <p:sp>
        <p:nvSpPr>
          <p:cNvPr id="246" name="CasellaDiTesto 245">
            <a:extLst>
              <a:ext uri="{FF2B5EF4-FFF2-40B4-BE49-F238E27FC236}">
                <a16:creationId xmlns:a16="http://schemas.microsoft.com/office/drawing/2014/main" id="{545628E2-3E35-BF03-5E5D-00DB1A0C6281}"/>
              </a:ext>
            </a:extLst>
          </p:cNvPr>
          <p:cNvSpPr txBox="1"/>
          <p:nvPr/>
        </p:nvSpPr>
        <p:spPr>
          <a:xfrm>
            <a:off x="1297048" y="3572373"/>
            <a:ext cx="217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1"/>
                </a:solidFill>
              </a:rPr>
              <a:t>A</a:t>
            </a:r>
            <a:r>
              <a:rPr lang="it-IT"/>
              <a:t>lex </a:t>
            </a:r>
            <a:r>
              <a:rPr lang="it-IT">
                <a:solidFill>
                  <a:schemeClr val="accent1"/>
                </a:solidFill>
              </a:rPr>
              <a:t>G</a:t>
            </a:r>
            <a:r>
              <a:rPr lang="it-IT"/>
              <a:t>iaffreda</a:t>
            </a:r>
          </a:p>
        </p:txBody>
      </p:sp>
      <p:sp>
        <p:nvSpPr>
          <p:cNvPr id="247" name="CasellaDiTesto 246">
            <a:extLst>
              <a:ext uri="{FF2B5EF4-FFF2-40B4-BE49-F238E27FC236}">
                <a16:creationId xmlns:a16="http://schemas.microsoft.com/office/drawing/2014/main" id="{37ECD8F0-3553-F422-D811-C65D9D960A20}"/>
              </a:ext>
            </a:extLst>
          </p:cNvPr>
          <p:cNvSpPr txBox="1"/>
          <p:nvPr/>
        </p:nvSpPr>
        <p:spPr>
          <a:xfrm>
            <a:off x="3772712" y="3572373"/>
            <a:ext cx="217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1"/>
                </a:solidFill>
              </a:rPr>
              <a:t>M</a:t>
            </a:r>
            <a:r>
              <a:rPr lang="it-IT"/>
              <a:t>atteo </a:t>
            </a:r>
            <a:r>
              <a:rPr lang="it-IT">
                <a:solidFill>
                  <a:schemeClr val="accent1"/>
                </a:solidFill>
              </a:rPr>
              <a:t>R</a:t>
            </a:r>
            <a:r>
              <a:rPr lang="it-IT"/>
              <a:t>ania</a:t>
            </a:r>
          </a:p>
        </p:txBody>
      </p:sp>
      <p:sp>
        <p:nvSpPr>
          <p:cNvPr id="248" name="CasellaDiTesto 247">
            <a:extLst>
              <a:ext uri="{FF2B5EF4-FFF2-40B4-BE49-F238E27FC236}">
                <a16:creationId xmlns:a16="http://schemas.microsoft.com/office/drawing/2014/main" id="{0F9F4D79-0E48-4C6D-B61C-E1D993C85E09}"/>
              </a:ext>
            </a:extLst>
          </p:cNvPr>
          <p:cNvSpPr txBox="1"/>
          <p:nvPr/>
        </p:nvSpPr>
        <p:spPr>
          <a:xfrm>
            <a:off x="6249215" y="3572373"/>
            <a:ext cx="217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1"/>
                </a:solidFill>
              </a:rPr>
              <a:t>B</a:t>
            </a:r>
            <a:r>
              <a:rPr lang="it-IT"/>
              <a:t>ianca </a:t>
            </a:r>
            <a:r>
              <a:rPr lang="it-IT">
                <a:solidFill>
                  <a:schemeClr val="accent1"/>
                </a:solidFill>
              </a:rPr>
              <a:t>P</a:t>
            </a:r>
            <a:r>
              <a:rPr lang="it-IT"/>
              <a:t>atrichi</a:t>
            </a:r>
          </a:p>
        </p:txBody>
      </p:sp>
      <p:sp>
        <p:nvSpPr>
          <p:cNvPr id="249" name="CasellaDiTesto 248">
            <a:extLst>
              <a:ext uri="{FF2B5EF4-FFF2-40B4-BE49-F238E27FC236}">
                <a16:creationId xmlns:a16="http://schemas.microsoft.com/office/drawing/2014/main" id="{08335D19-8CA2-BD3E-BB23-67E83F14F495}"/>
              </a:ext>
            </a:extLst>
          </p:cNvPr>
          <p:cNvSpPr txBox="1"/>
          <p:nvPr/>
        </p:nvSpPr>
        <p:spPr>
          <a:xfrm>
            <a:off x="8713248" y="3572373"/>
            <a:ext cx="217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1"/>
                </a:solidFill>
              </a:rPr>
              <a:t>N</a:t>
            </a:r>
            <a:r>
              <a:rPr lang="it-IT"/>
              <a:t>ico </a:t>
            </a:r>
            <a:r>
              <a:rPr lang="it-IT">
                <a:solidFill>
                  <a:schemeClr val="accent1"/>
                </a:solidFill>
              </a:rPr>
              <a:t>B</a:t>
            </a:r>
            <a:r>
              <a:rPr lang="it-IT"/>
              <a:t>arbieri</a:t>
            </a:r>
          </a:p>
        </p:txBody>
      </p:sp>
      <p:pic>
        <p:nvPicPr>
          <p:cNvPr id="268" name="Elemento grafico 267">
            <a:extLst>
              <a:ext uri="{FF2B5EF4-FFF2-40B4-BE49-F238E27FC236}">
                <a16:creationId xmlns:a16="http://schemas.microsoft.com/office/drawing/2014/main" id="{E0FF8906-ADA4-3CB4-7B98-8D59F874FE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3702" y="255534"/>
            <a:ext cx="1905000" cy="342900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277C75E6-608A-51A6-8311-1FA046BF9C81}"/>
              </a:ext>
            </a:extLst>
          </p:cNvPr>
          <p:cNvSpPr/>
          <p:nvPr/>
        </p:nvSpPr>
        <p:spPr>
          <a:xfrm>
            <a:off x="0" y="5919018"/>
            <a:ext cx="12192000" cy="9389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17B20D8-B1FD-F96F-3CB2-2EE1ABAA7A8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83" b="50435"/>
          <a:stretch/>
        </p:blipFill>
        <p:spPr>
          <a:xfrm rot="16200000">
            <a:off x="10914380" y="5585144"/>
            <a:ext cx="942343" cy="1612896"/>
          </a:xfrm>
          <a:prstGeom prst="rect">
            <a:avLst/>
          </a:prstGeom>
        </p:spPr>
      </p:pic>
      <p:sp>
        <p:nvSpPr>
          <p:cNvPr id="274" name="Titolo 1">
            <a:extLst>
              <a:ext uri="{FF2B5EF4-FFF2-40B4-BE49-F238E27FC236}">
                <a16:creationId xmlns:a16="http://schemas.microsoft.com/office/drawing/2014/main" id="{FF6E2021-5440-9D6B-B069-4A39946B3A04}"/>
              </a:ext>
            </a:extLst>
          </p:cNvPr>
          <p:cNvSpPr txBox="1">
            <a:spLocks/>
          </p:cNvSpPr>
          <p:nvPr/>
        </p:nvSpPr>
        <p:spPr>
          <a:xfrm>
            <a:off x="1212846" y="5120092"/>
            <a:ext cx="10515600" cy="1325563"/>
          </a:xfrm>
          <a:prstGeom prst="rect">
            <a:avLst/>
          </a:prstGeom>
          <a:effectLst/>
          <a:scene3d>
            <a:camera prst="isometricOffAxis1Top">
              <a:rot lat="0" lon="0" rev="0"/>
            </a:camera>
            <a:lightRig rig="threePt" dir="t"/>
          </a:scene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600">
                <a:solidFill>
                  <a:schemeClr val="accent1"/>
                </a:solidFill>
              </a:rPr>
              <a:t>IL TEAM</a:t>
            </a:r>
          </a:p>
        </p:txBody>
      </p:sp>
      <p:sp>
        <p:nvSpPr>
          <p:cNvPr id="273" name="Titolo 1">
            <a:extLst>
              <a:ext uri="{FF2B5EF4-FFF2-40B4-BE49-F238E27FC236}">
                <a16:creationId xmlns:a16="http://schemas.microsoft.com/office/drawing/2014/main" id="{845247DE-A137-30DC-4C31-F71A87FC3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497" y="5062945"/>
            <a:ext cx="10515600" cy="1325563"/>
          </a:xfrm>
          <a:effectLst/>
        </p:spPr>
        <p:txBody>
          <a:bodyPr>
            <a:noAutofit/>
          </a:bodyPr>
          <a:lstStyle/>
          <a:p>
            <a:r>
              <a:rPr lang="it-IT" sz="16600"/>
              <a:t>IL TEAM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A6D921BA-B2E3-9CF6-98A3-5941CA3E83F9}"/>
              </a:ext>
            </a:extLst>
          </p:cNvPr>
          <p:cNvSpPr/>
          <p:nvPr/>
        </p:nvSpPr>
        <p:spPr>
          <a:xfrm>
            <a:off x="-12195951" y="5919019"/>
            <a:ext cx="12192000" cy="9389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6E1228F-96BF-7ED5-CBE0-21C1149DEB3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83" b="50435"/>
          <a:stretch/>
        </p:blipFill>
        <p:spPr>
          <a:xfrm rot="16200000">
            <a:off x="-1281571" y="5585145"/>
            <a:ext cx="942343" cy="1612896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EE34183F-82E0-AD28-4A36-0D686E95F2F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87" b="45760"/>
          <a:stretch/>
        </p:blipFill>
        <p:spPr>
          <a:xfrm rot="5400000">
            <a:off x="-11790610" y="5495426"/>
            <a:ext cx="933756" cy="1786166"/>
          </a:xfrm>
          <a:prstGeom prst="rect">
            <a:avLst/>
          </a:prstGeom>
        </p:spPr>
      </p:pic>
      <p:sp>
        <p:nvSpPr>
          <p:cNvPr id="19" name="Titolo 1">
            <a:extLst>
              <a:ext uri="{FF2B5EF4-FFF2-40B4-BE49-F238E27FC236}">
                <a16:creationId xmlns:a16="http://schemas.microsoft.com/office/drawing/2014/main" id="{249876B8-0819-5476-0D9A-BEC9FAE0DCF4}"/>
              </a:ext>
            </a:extLst>
          </p:cNvPr>
          <p:cNvSpPr txBox="1">
            <a:spLocks/>
          </p:cNvSpPr>
          <p:nvPr/>
        </p:nvSpPr>
        <p:spPr>
          <a:xfrm>
            <a:off x="-10938651" y="45255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8800">
                <a:effectLst>
                  <a:outerShdw dist="38100" dir="8100000" algn="tr" rotWithShape="0">
                    <a:schemeClr val="accent1"/>
                  </a:outerShdw>
                </a:effectLst>
              </a:rPr>
              <a:t>How to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A770BB4C-A7DF-9A43-FAD2-F30365EDF1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8811" y="4598372"/>
            <a:ext cx="879929" cy="1759858"/>
          </a:xfrm>
          <a:prstGeom prst="rect">
            <a:avLst/>
          </a:prstGeom>
          <a:effectLst>
            <a:outerShdw dist="76200" dir="13500000" sy="23000" kx="1200000" algn="br" rotWithShape="0">
              <a:schemeClr val="accent2">
                <a:alpha val="10000"/>
              </a:schemeClr>
            </a:outerShdw>
          </a:effectLst>
        </p:spPr>
      </p:pic>
      <p:sp>
        <p:nvSpPr>
          <p:cNvPr id="21" name="Titolo 1">
            <a:extLst>
              <a:ext uri="{FF2B5EF4-FFF2-40B4-BE49-F238E27FC236}">
                <a16:creationId xmlns:a16="http://schemas.microsoft.com/office/drawing/2014/main" id="{D3EE3E46-FF9E-B60D-5544-0FD8F6755291}"/>
              </a:ext>
            </a:extLst>
          </p:cNvPr>
          <p:cNvSpPr txBox="1">
            <a:spLocks/>
          </p:cNvSpPr>
          <p:nvPr/>
        </p:nvSpPr>
        <p:spPr>
          <a:xfrm>
            <a:off x="-10938651" y="518834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4000">
                <a:effectLst>
                  <a:outerShdw dist="38100" dir="8100000" algn="tr" rotWithShape="0">
                    <a:schemeClr val="accent1"/>
                  </a:outerShdw>
                </a:effectLst>
              </a:rPr>
              <a:t>play?</a:t>
            </a:r>
          </a:p>
        </p:txBody>
      </p:sp>
      <p:pic>
        <p:nvPicPr>
          <p:cNvPr id="22" name="CODERS (1)">
            <a:hlinkClick r:id="" action="ppaction://media"/>
            <a:extLst>
              <a:ext uri="{FF2B5EF4-FFF2-40B4-BE49-F238E27FC236}">
                <a16:creationId xmlns:a16="http://schemas.microsoft.com/office/drawing/2014/main" id="{8B6CF162-AFB1-CFAB-E8AC-74CE433ADF7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248"/>
                </p14:media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-10938651" y="1305826"/>
            <a:ext cx="3429000" cy="342900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C6DB47B-C892-34C5-0A12-93EA16718F72}"/>
              </a:ext>
            </a:extLst>
          </p:cNvPr>
          <p:cNvSpPr txBox="1"/>
          <p:nvPr/>
        </p:nvSpPr>
        <p:spPr>
          <a:xfrm>
            <a:off x="-6193320" y="1626283"/>
            <a:ext cx="577026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sz="2800">
                <a:solidFill>
                  <a:schemeClr val="accent1"/>
                </a:solidFill>
                <a:latin typeface="FOT-NewRodin Pro DB"/>
                <a:ea typeface="FOT-NewRodin Pro EB" panose="02020900000000000000" pitchFamily="18" charset="-128"/>
              </a:rPr>
              <a:t>I comandi:</a:t>
            </a:r>
          </a:p>
          <a:p>
            <a:pPr>
              <a:spcBef>
                <a:spcPts val="1200"/>
              </a:spcBef>
            </a:pPr>
            <a:r>
              <a:rPr lang="it-IT" sz="2400">
                <a:latin typeface="FOT-NewRodin Pro DB"/>
                <a:ea typeface="FOT-NewRodin Pro EB" panose="02020900000000000000" pitchFamily="18" charset="-128"/>
              </a:rPr>
              <a:t>WASD/FRECCE 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per muoversi</a:t>
            </a:r>
          </a:p>
          <a:p>
            <a:pPr>
              <a:spcBef>
                <a:spcPts val="1200"/>
              </a:spcBef>
            </a:pPr>
            <a:r>
              <a:rPr lang="it-IT" sz="2400">
                <a:latin typeface="FOT-NewRodin Pro DB"/>
                <a:ea typeface="FOT-NewRodin Pro EB" panose="02020900000000000000" pitchFamily="18" charset="-128"/>
              </a:rPr>
              <a:t>SPACE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 per interagire</a:t>
            </a:r>
          </a:p>
          <a:p>
            <a:pPr>
              <a:spcBef>
                <a:spcPts val="1200"/>
              </a:spcBef>
            </a:pPr>
            <a:r>
              <a:rPr lang="it-IT" sz="2400">
                <a:latin typeface="FOT-NewRodin Pro DB"/>
                <a:ea typeface="FOT-NewRodin Pro EB" panose="02020900000000000000" pitchFamily="18" charset="-128"/>
              </a:rPr>
              <a:t>ENTER 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e</a:t>
            </a:r>
            <a:r>
              <a:rPr lang="it-IT" sz="2400">
                <a:latin typeface="FOT-NewRodin Pro DB"/>
                <a:ea typeface="FOT-NewRodin Pro EB" panose="02020900000000000000" pitchFamily="18" charset="-128"/>
              </a:rPr>
              <a:t> Q </a:t>
            </a:r>
            <a:r>
              <a:rPr lang="it-IT" sz="2800">
                <a:latin typeface="FOT-NewRodin Pro DB"/>
                <a:ea typeface="FOT-NewRodin Pro EB" panose="02020900000000000000" pitchFamily="18" charset="-128"/>
              </a:rPr>
              <a:t>per confermare o uscire</a:t>
            </a:r>
            <a:endParaRPr lang="it-IT" sz="2400">
              <a:latin typeface="FOT-NewRodin Pro DB"/>
              <a:ea typeface="FOT-NewRodin Pro EB" panose="02020900000000000000" pitchFamily="18" charset="-128"/>
            </a:endParaRP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B072ED2E-869C-4D61-4629-4937ACF0CA6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83" b="50435"/>
          <a:stretch/>
        </p:blipFill>
        <p:spPr>
          <a:xfrm rot="5400000">
            <a:off x="279169" y="5594606"/>
            <a:ext cx="942343" cy="161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78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CODERS">
      <a:dk1>
        <a:srgbClr val="2A2A38"/>
      </a:dk1>
      <a:lt1>
        <a:srgbClr val="F1EDE9"/>
      </a:lt1>
      <a:dk2>
        <a:srgbClr val="3B3B48"/>
      </a:dk2>
      <a:lt2>
        <a:srgbClr val="FFFFFF"/>
      </a:lt2>
      <a:accent1>
        <a:srgbClr val="D1A85C"/>
      </a:accent1>
      <a:accent2>
        <a:srgbClr val="C22751"/>
      </a:accent2>
      <a:accent3>
        <a:srgbClr val="36A6CE"/>
      </a:accent3>
      <a:accent4>
        <a:srgbClr val="4267B2"/>
      </a:accent4>
      <a:accent5>
        <a:srgbClr val="E7D75F"/>
      </a:accent5>
      <a:accent6>
        <a:srgbClr val="F22254"/>
      </a:accent6>
      <a:hlink>
        <a:srgbClr val="36A6CE"/>
      </a:hlink>
      <a:folHlink>
        <a:srgbClr val="4267B2"/>
      </a:folHlink>
    </a:clrScheme>
    <a:fontScheme name="CODERS">
      <a:majorFont>
        <a:latin typeface="Visitor TT2 BRK"/>
        <a:ea typeface=""/>
        <a:cs typeface=""/>
      </a:majorFont>
      <a:minorFont>
        <a:latin typeface="FOT-NewRodin Pro DB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D3DAE3"/>
      </a:dk1>
      <a:lt1>
        <a:sysClr val="window" lastClr="404552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576</Words>
  <Application>Microsoft Office PowerPoint</Application>
  <PresentationFormat>Widescreen</PresentationFormat>
  <Paragraphs>77</Paragraphs>
  <Slides>10</Slides>
  <Notes>0</Notes>
  <HiddenSlides>0</HiddenSlides>
  <MMClips>11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7" baseType="lpstr">
      <vt:lpstr>FOT-NewRodin Pro DB</vt:lpstr>
      <vt:lpstr>FOT-NewRodin Pro EB</vt:lpstr>
      <vt:lpstr>Arial</vt:lpstr>
      <vt:lpstr>Calibri</vt:lpstr>
      <vt:lpstr>Visitor TT2 BRK</vt:lpstr>
      <vt:lpstr>Wingdings</vt:lpstr>
      <vt:lpstr>Tema di Office</vt:lpstr>
      <vt:lpstr>Presentazione standard di PowerPoint</vt:lpstr>
      <vt:lpstr>What’s</vt:lpstr>
      <vt:lpstr>Who are</vt:lpstr>
      <vt:lpstr>Who are</vt:lpstr>
      <vt:lpstr>How to</vt:lpstr>
      <vt:lpstr>How to</vt:lpstr>
      <vt:lpstr>How to</vt:lpstr>
      <vt:lpstr>How to</vt:lpstr>
      <vt:lpstr>IL TEAM</vt:lpstr>
      <vt:lpstr>Thanks &lt;3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CODERS</dc:title>
  <dc:creator>n.barbieri@campus.unimib.it</dc:creator>
  <cp:lastModifiedBy>n.barbieri@campus.unimib.it</cp:lastModifiedBy>
  <cp:revision>9</cp:revision>
  <dcterms:created xsi:type="dcterms:W3CDTF">2023-03-02T13:06:18Z</dcterms:created>
  <dcterms:modified xsi:type="dcterms:W3CDTF">2023-03-30T15:40:03Z</dcterms:modified>
</cp:coreProperties>
</file>